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4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25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26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27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28.xml" ContentType="application/vnd.openxmlformats-officedocument.presentationml.notesSlid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29.xml" ContentType="application/vnd.openxmlformats-officedocument.presentationml.notesSlide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notesSlides/notesSlide30.xml" ContentType="application/vnd.openxmlformats-officedocument.presentationml.notesSlid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notesSlides/notesSlide31.xml" ContentType="application/vnd.openxmlformats-officedocument.presentationml.notesSlide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notesSlides/notesSlide32.xml" ContentType="application/vnd.openxmlformats-officedocument.presentationml.notesSlide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notesSlides/notesSlide33.xml" ContentType="application/vnd.openxmlformats-officedocument.presentationml.notesSlide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notesSlides/notesSlide34.xml" ContentType="application/vnd.openxmlformats-officedocument.presentationml.notesSlide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notesSlides/notesSlide35.xml" ContentType="application/vnd.openxmlformats-officedocument.presentationml.notesSlide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312" r:id="rId2"/>
    <p:sldId id="313" r:id="rId3"/>
    <p:sldId id="319" r:id="rId4"/>
    <p:sldId id="314" r:id="rId5"/>
    <p:sldId id="315" r:id="rId6"/>
    <p:sldId id="296" r:id="rId7"/>
    <p:sldId id="317" r:id="rId8"/>
    <p:sldId id="318" r:id="rId9"/>
    <p:sldId id="275" r:id="rId10"/>
    <p:sldId id="294" r:id="rId11"/>
    <p:sldId id="277" r:id="rId12"/>
    <p:sldId id="286" r:id="rId13"/>
    <p:sldId id="285" r:id="rId14"/>
    <p:sldId id="284" r:id="rId15"/>
    <p:sldId id="283" r:id="rId16"/>
    <p:sldId id="282" r:id="rId17"/>
    <p:sldId id="281" r:id="rId18"/>
    <p:sldId id="280" r:id="rId19"/>
    <p:sldId id="279" r:id="rId20"/>
    <p:sldId id="278" r:id="rId21"/>
    <p:sldId id="288" r:id="rId22"/>
    <p:sldId id="289" r:id="rId23"/>
    <p:sldId id="290" r:id="rId24"/>
    <p:sldId id="295" r:id="rId25"/>
    <p:sldId id="272" r:id="rId26"/>
    <p:sldId id="271" r:id="rId27"/>
    <p:sldId id="270" r:id="rId28"/>
    <p:sldId id="268" r:id="rId29"/>
    <p:sldId id="267" r:id="rId30"/>
    <p:sldId id="266" r:id="rId31"/>
    <p:sldId id="265" r:id="rId32"/>
    <p:sldId id="263" r:id="rId33"/>
    <p:sldId id="262" r:id="rId34"/>
    <p:sldId id="258" r:id="rId35"/>
    <p:sldId id="291" r:id="rId36"/>
    <p:sldId id="292" r:id="rId37"/>
    <p:sldId id="293" r:id="rId38"/>
    <p:sldId id="297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20" r:id="rId53"/>
  </p:sldIdLst>
  <p:sldSz cx="9144000" cy="6858000" type="letter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6BA7EAC-3516-4A0D-B79C-A2E361E759F1}">
          <p14:sldIdLst>
            <p14:sldId id="312"/>
            <p14:sldId id="313"/>
            <p14:sldId id="319"/>
            <p14:sldId id="314"/>
            <p14:sldId id="315"/>
            <p14:sldId id="296"/>
            <p14:sldId id="317"/>
            <p14:sldId id="318"/>
          </p14:sldIdLst>
        </p14:section>
        <p14:section name="Documentation" id="{C57B68A8-481D-4E15-A044-2EC80A483171}">
          <p14:sldIdLst>
            <p14:sldId id="275"/>
          </p14:sldIdLst>
        </p14:section>
        <p14:section name="Graphs" id="{35437E4D-BE00-466D-83DE-F91918BBF599}">
          <p14:sldIdLst>
            <p14:sldId id="294"/>
            <p14:sldId id="277"/>
            <p14:sldId id="286"/>
            <p14:sldId id="285"/>
            <p14:sldId id="284"/>
            <p14:sldId id="283"/>
            <p14:sldId id="282"/>
            <p14:sldId id="281"/>
            <p14:sldId id="280"/>
            <p14:sldId id="279"/>
            <p14:sldId id="278"/>
            <p14:sldId id="288"/>
            <p14:sldId id="289"/>
            <p14:sldId id="290"/>
          </p14:sldIdLst>
        </p14:section>
        <p14:section name="Fit" id="{6D2D846D-5D52-4DDA-91FE-B931F575F8DE}">
          <p14:sldIdLst>
            <p14:sldId id="295"/>
            <p14:sldId id="272"/>
            <p14:sldId id="271"/>
            <p14:sldId id="270"/>
            <p14:sldId id="268"/>
            <p14:sldId id="267"/>
            <p14:sldId id="266"/>
            <p14:sldId id="265"/>
            <p14:sldId id="263"/>
            <p14:sldId id="262"/>
            <p14:sldId id="258"/>
            <p14:sldId id="291"/>
            <p14:sldId id="292"/>
            <p14:sldId id="293"/>
          </p14:sldIdLst>
        </p14:section>
        <p14:section name="Output" id="{86B95361-E620-4DB5-A03C-ADA8387FE094}">
          <p14:sldIdLst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20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iy V Koval" initials="KA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00"/>
    <a:srgbClr val="0080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1" autoAdjust="0"/>
    <p:restoredTop sz="94660"/>
  </p:normalViewPr>
  <p:slideViewPr>
    <p:cSldViewPr>
      <p:cViewPr>
        <p:scale>
          <a:sx n="66" d="100"/>
          <a:sy n="66" d="100"/>
        </p:scale>
        <p:origin x="-2418" y="-1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Courses\Multilevel%20Modeling\MLM_NLSY97_Religion\Models\ISE_NLSY97_Religion_age2000\Comparing%20Information%20Criteria%20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723520"/>
        <c:axId val="2390208"/>
      </c:lineChart>
      <c:catAx>
        <c:axId val="207723520"/>
        <c:scaling>
          <c:orientation val="minMax"/>
        </c:scaling>
        <c:delete val="0"/>
        <c:axPos val="b"/>
        <c:majorTickMark val="out"/>
        <c:minorTickMark val="none"/>
        <c:tickLblPos val="nextTo"/>
        <c:crossAx val="2390208"/>
        <c:crosses val="autoZero"/>
        <c:auto val="1"/>
        <c:lblAlgn val="ctr"/>
        <c:lblOffset val="100"/>
        <c:noMultiLvlLbl val="0"/>
      </c:catAx>
      <c:valAx>
        <c:axId val="2390208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207723520"/>
        <c:crosses val="autoZero"/>
        <c:crossBetween val="midCat"/>
        <c:dispUnits>
          <c:builtInUnit val="thousands"/>
          <c:dispUnitsLbl>
            <c:layout/>
          </c:dispUnitsLbl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Sheet1!$F$1:$G$1</c:f>
              <c:strCache>
                <c:ptCount val="2"/>
                <c:pt idx="0">
                  <c:v>m3</c:v>
                </c:pt>
                <c:pt idx="1">
                  <c:v>m4</c:v>
                </c:pt>
              </c:strCache>
            </c:strRef>
          </c:cat>
          <c:val>
            <c:numRef>
              <c:f>Sheet1!$F$2:$G$2</c:f>
              <c:numCache>
                <c:formatCode>General</c:formatCode>
                <c:ptCount val="2"/>
                <c:pt idx="0">
                  <c:v>187988</c:v>
                </c:pt>
                <c:pt idx="1">
                  <c:v>186414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Sheet1!$F$1:$G$1</c:f>
              <c:strCache>
                <c:ptCount val="2"/>
                <c:pt idx="0">
                  <c:v>m3</c:v>
                </c:pt>
                <c:pt idx="1">
                  <c:v>m4</c:v>
                </c:pt>
              </c:strCache>
            </c:strRef>
          </c:cat>
          <c:val>
            <c:numRef>
              <c:f>Sheet1!$F$3:$G$3</c:f>
              <c:numCache>
                <c:formatCode>General</c:formatCode>
                <c:ptCount val="2"/>
                <c:pt idx="0">
                  <c:v>187926</c:v>
                </c:pt>
                <c:pt idx="1">
                  <c:v>186325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Sheet1!$F$1:$G$1</c:f>
              <c:strCache>
                <c:ptCount val="2"/>
                <c:pt idx="0">
                  <c:v>m3</c:v>
                </c:pt>
                <c:pt idx="1">
                  <c:v>m4</c:v>
                </c:pt>
              </c:strCache>
            </c:strRef>
          </c:cat>
          <c:val>
            <c:numRef>
              <c:f>Sheet1!$F$4:$G$4</c:f>
              <c:numCache>
                <c:formatCode>General</c:formatCode>
                <c:ptCount val="2"/>
                <c:pt idx="0">
                  <c:v>187912</c:v>
                </c:pt>
                <c:pt idx="1">
                  <c:v>186305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0759168"/>
        <c:axId val="40763968"/>
      </c:lineChart>
      <c:catAx>
        <c:axId val="330759168"/>
        <c:scaling>
          <c:orientation val="minMax"/>
        </c:scaling>
        <c:delete val="0"/>
        <c:axPos val="b"/>
        <c:majorTickMark val="out"/>
        <c:minorTickMark val="none"/>
        <c:tickLblPos val="nextTo"/>
        <c:crossAx val="40763968"/>
        <c:crosses val="autoZero"/>
        <c:auto val="1"/>
        <c:lblAlgn val="ctr"/>
        <c:lblOffset val="100"/>
        <c:noMultiLvlLbl val="0"/>
      </c:catAx>
      <c:valAx>
        <c:axId val="4076396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330759168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2805504"/>
        <c:axId val="40768576"/>
      </c:lineChart>
      <c:catAx>
        <c:axId val="382805504"/>
        <c:scaling>
          <c:orientation val="minMax"/>
        </c:scaling>
        <c:delete val="0"/>
        <c:axPos val="b"/>
        <c:majorTickMark val="out"/>
        <c:minorTickMark val="none"/>
        <c:tickLblPos val="nextTo"/>
        <c:crossAx val="40768576"/>
        <c:crosses val="autoZero"/>
        <c:auto val="1"/>
        <c:lblAlgn val="ctr"/>
        <c:lblOffset val="100"/>
        <c:noMultiLvlLbl val="0"/>
      </c:catAx>
      <c:valAx>
        <c:axId val="40768576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382805504"/>
        <c:crosses val="autoZero"/>
        <c:crossBetween val="midCat"/>
        <c:dispUnits>
          <c:builtInUnit val="thousands"/>
          <c:dispUnitsLbl>
            <c:layout/>
          </c:dispUnitsLbl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Sheet1!$G$1:$H$1</c:f>
              <c:strCache>
                <c:ptCount val="2"/>
                <c:pt idx="0">
                  <c:v>m4</c:v>
                </c:pt>
                <c:pt idx="1">
                  <c:v>m5</c:v>
                </c:pt>
              </c:strCache>
            </c:strRef>
          </c:cat>
          <c:val>
            <c:numRef>
              <c:f>Sheet1!$G$2:$H$2</c:f>
              <c:numCache>
                <c:formatCode>General</c:formatCode>
                <c:ptCount val="2"/>
                <c:pt idx="0">
                  <c:v>186414</c:v>
                </c:pt>
                <c:pt idx="1">
                  <c:v>186396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Sheet1!$G$1:$H$1</c:f>
              <c:strCache>
                <c:ptCount val="2"/>
                <c:pt idx="0">
                  <c:v>m4</c:v>
                </c:pt>
                <c:pt idx="1">
                  <c:v>m5</c:v>
                </c:pt>
              </c:strCache>
            </c:strRef>
          </c:cat>
          <c:val>
            <c:numRef>
              <c:f>Sheet1!$G$3:$H$3</c:f>
              <c:numCache>
                <c:formatCode>General</c:formatCode>
                <c:ptCount val="2"/>
                <c:pt idx="0">
                  <c:v>186325</c:v>
                </c:pt>
                <c:pt idx="1">
                  <c:v>186298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Sheet1!$G$1:$H$1</c:f>
              <c:strCache>
                <c:ptCount val="2"/>
                <c:pt idx="0">
                  <c:v>m4</c:v>
                </c:pt>
                <c:pt idx="1">
                  <c:v>m5</c:v>
                </c:pt>
              </c:strCache>
            </c:strRef>
          </c:cat>
          <c:val>
            <c:numRef>
              <c:f>Sheet1!$G$4:$H$4</c:f>
              <c:numCache>
                <c:formatCode>General</c:formatCode>
                <c:ptCount val="2"/>
                <c:pt idx="0">
                  <c:v>186305</c:v>
                </c:pt>
                <c:pt idx="1">
                  <c:v>186276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2806016"/>
        <c:axId val="40765696"/>
      </c:lineChart>
      <c:catAx>
        <c:axId val="382806016"/>
        <c:scaling>
          <c:orientation val="minMax"/>
        </c:scaling>
        <c:delete val="0"/>
        <c:axPos val="b"/>
        <c:majorTickMark val="out"/>
        <c:minorTickMark val="none"/>
        <c:tickLblPos val="nextTo"/>
        <c:crossAx val="40765696"/>
        <c:crosses val="autoZero"/>
        <c:auto val="1"/>
        <c:lblAlgn val="ctr"/>
        <c:lblOffset val="100"/>
        <c:noMultiLvlLbl val="0"/>
      </c:catAx>
      <c:valAx>
        <c:axId val="407656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382806016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7053568"/>
        <c:axId val="40782080"/>
      </c:lineChart>
      <c:catAx>
        <c:axId val="427053568"/>
        <c:scaling>
          <c:orientation val="minMax"/>
        </c:scaling>
        <c:delete val="0"/>
        <c:axPos val="b"/>
        <c:majorTickMark val="out"/>
        <c:minorTickMark val="none"/>
        <c:tickLblPos val="nextTo"/>
        <c:crossAx val="40782080"/>
        <c:crosses val="autoZero"/>
        <c:auto val="1"/>
        <c:lblAlgn val="ctr"/>
        <c:lblOffset val="100"/>
        <c:noMultiLvlLbl val="0"/>
      </c:catAx>
      <c:valAx>
        <c:axId val="40782080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427053568"/>
        <c:crosses val="autoZero"/>
        <c:crossBetween val="midCat"/>
        <c:dispUnits>
          <c:builtInUnit val="thousands"/>
          <c:dispUnitsLbl>
            <c:layout/>
          </c:dispUnitsLbl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Sheet1!$H$1:$I$1</c:f>
              <c:strCache>
                <c:ptCount val="2"/>
                <c:pt idx="0">
                  <c:v>m5</c:v>
                </c:pt>
                <c:pt idx="1">
                  <c:v>m6</c:v>
                </c:pt>
              </c:strCache>
            </c:strRef>
          </c:cat>
          <c:val>
            <c:numRef>
              <c:f>Sheet1!$H$2:$I$2</c:f>
              <c:numCache>
                <c:formatCode>General</c:formatCode>
                <c:ptCount val="2"/>
                <c:pt idx="0">
                  <c:v>186396</c:v>
                </c:pt>
                <c:pt idx="1">
                  <c:v>185850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Sheet1!$H$1:$I$1</c:f>
              <c:strCache>
                <c:ptCount val="2"/>
                <c:pt idx="0">
                  <c:v>m5</c:v>
                </c:pt>
                <c:pt idx="1">
                  <c:v>m6</c:v>
                </c:pt>
              </c:strCache>
            </c:strRef>
          </c:cat>
          <c:val>
            <c:numRef>
              <c:f>Sheet1!$H$3:$I$3</c:f>
              <c:numCache>
                <c:formatCode>General</c:formatCode>
                <c:ptCount val="2"/>
                <c:pt idx="0">
                  <c:v>186298</c:v>
                </c:pt>
                <c:pt idx="1">
                  <c:v>185717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Sheet1!$H$1:$I$1</c:f>
              <c:strCache>
                <c:ptCount val="2"/>
                <c:pt idx="0">
                  <c:v>m5</c:v>
                </c:pt>
                <c:pt idx="1">
                  <c:v>m6</c:v>
                </c:pt>
              </c:strCache>
            </c:strRef>
          </c:cat>
          <c:val>
            <c:numRef>
              <c:f>Sheet1!$H$4:$I$4</c:f>
              <c:numCache>
                <c:formatCode>General</c:formatCode>
                <c:ptCount val="2"/>
                <c:pt idx="0">
                  <c:v>186276</c:v>
                </c:pt>
                <c:pt idx="1">
                  <c:v>185687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7056128"/>
        <c:axId val="40770304"/>
      </c:lineChart>
      <c:catAx>
        <c:axId val="427056128"/>
        <c:scaling>
          <c:orientation val="minMax"/>
        </c:scaling>
        <c:delete val="0"/>
        <c:axPos val="b"/>
        <c:majorTickMark val="out"/>
        <c:minorTickMark val="none"/>
        <c:tickLblPos val="nextTo"/>
        <c:crossAx val="40770304"/>
        <c:crosses val="autoZero"/>
        <c:auto val="1"/>
        <c:lblAlgn val="ctr"/>
        <c:lblOffset val="100"/>
        <c:noMultiLvlLbl val="0"/>
      </c:catAx>
      <c:valAx>
        <c:axId val="407703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427056128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55044096"/>
        <c:axId val="45196416"/>
      </c:lineChart>
      <c:catAx>
        <c:axId val="455044096"/>
        <c:scaling>
          <c:orientation val="minMax"/>
        </c:scaling>
        <c:delete val="0"/>
        <c:axPos val="b"/>
        <c:majorTickMark val="out"/>
        <c:minorTickMark val="none"/>
        <c:tickLblPos val="nextTo"/>
        <c:crossAx val="45196416"/>
        <c:crosses val="autoZero"/>
        <c:auto val="1"/>
        <c:lblAlgn val="ctr"/>
        <c:lblOffset val="100"/>
        <c:noMultiLvlLbl val="0"/>
      </c:catAx>
      <c:valAx>
        <c:axId val="45196416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455044096"/>
        <c:crosses val="autoZero"/>
        <c:crossBetween val="midCat"/>
        <c:dispUnits>
          <c:builtInUnit val="thousands"/>
          <c:dispUnitsLbl>
            <c:layout/>
          </c:dispUnitsLbl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Sheet1!$I$1:$J$1</c:f>
              <c:strCache>
                <c:ptCount val="2"/>
                <c:pt idx="0">
                  <c:v>m6</c:v>
                </c:pt>
                <c:pt idx="1">
                  <c:v>m7</c:v>
                </c:pt>
              </c:strCache>
            </c:strRef>
          </c:cat>
          <c:val>
            <c:numRef>
              <c:f>Sheet1!$I$2:$J$2</c:f>
              <c:numCache>
                <c:formatCode>General</c:formatCode>
                <c:ptCount val="2"/>
                <c:pt idx="0">
                  <c:v>185850</c:v>
                </c:pt>
                <c:pt idx="1">
                  <c:v>185854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Sheet1!$I$1:$J$1</c:f>
              <c:strCache>
                <c:ptCount val="2"/>
                <c:pt idx="0">
                  <c:v>m6</c:v>
                </c:pt>
                <c:pt idx="1">
                  <c:v>m7</c:v>
                </c:pt>
              </c:strCache>
            </c:strRef>
          </c:cat>
          <c:val>
            <c:numRef>
              <c:f>Sheet1!$I$3:$J$3</c:f>
              <c:numCache>
                <c:formatCode>General</c:formatCode>
                <c:ptCount val="2"/>
                <c:pt idx="0">
                  <c:v>185717</c:v>
                </c:pt>
                <c:pt idx="1">
                  <c:v>185712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Sheet1!$I$1:$J$1</c:f>
              <c:strCache>
                <c:ptCount val="2"/>
                <c:pt idx="0">
                  <c:v>m6</c:v>
                </c:pt>
                <c:pt idx="1">
                  <c:v>m7</c:v>
                </c:pt>
              </c:strCache>
            </c:strRef>
          </c:cat>
          <c:val>
            <c:numRef>
              <c:f>Sheet1!$I$4:$J$4</c:f>
              <c:numCache>
                <c:formatCode>General</c:formatCode>
                <c:ptCount val="2"/>
                <c:pt idx="0">
                  <c:v>185687</c:v>
                </c:pt>
                <c:pt idx="1">
                  <c:v>185680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55946752"/>
        <c:axId val="40786112"/>
      </c:lineChart>
      <c:catAx>
        <c:axId val="455946752"/>
        <c:scaling>
          <c:orientation val="minMax"/>
        </c:scaling>
        <c:delete val="0"/>
        <c:axPos val="b"/>
        <c:majorTickMark val="out"/>
        <c:minorTickMark val="none"/>
        <c:tickLblPos val="nextTo"/>
        <c:crossAx val="40786112"/>
        <c:crosses val="autoZero"/>
        <c:auto val="1"/>
        <c:lblAlgn val="ctr"/>
        <c:lblOffset val="100"/>
        <c:noMultiLvlLbl val="0"/>
      </c:catAx>
      <c:valAx>
        <c:axId val="4078611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455946752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567680"/>
        <c:axId val="45200448"/>
      </c:lineChart>
      <c:catAx>
        <c:axId val="34567680"/>
        <c:scaling>
          <c:orientation val="minMax"/>
        </c:scaling>
        <c:delete val="0"/>
        <c:axPos val="b"/>
        <c:majorTickMark val="out"/>
        <c:minorTickMark val="none"/>
        <c:tickLblPos val="nextTo"/>
        <c:crossAx val="45200448"/>
        <c:crosses val="autoZero"/>
        <c:auto val="1"/>
        <c:lblAlgn val="ctr"/>
        <c:lblOffset val="100"/>
        <c:noMultiLvlLbl val="0"/>
      </c:catAx>
      <c:valAx>
        <c:axId val="45200448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34567680"/>
        <c:crosses val="autoZero"/>
        <c:crossBetween val="midCat"/>
        <c:dispUnits>
          <c:builtInUnit val="thousands"/>
          <c:dispUnitsLbl>
            <c:layout/>
          </c:dispUnitsLbl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Sheet1!$J$1:$K$1</c:f>
              <c:strCache>
                <c:ptCount val="2"/>
                <c:pt idx="0">
                  <c:v>m7</c:v>
                </c:pt>
                <c:pt idx="1">
                  <c:v>m8</c:v>
                </c:pt>
              </c:strCache>
            </c:strRef>
          </c:cat>
          <c:val>
            <c:numRef>
              <c:f>Sheet1!$J$2:$K$2</c:f>
              <c:numCache>
                <c:formatCode>General</c:formatCode>
                <c:ptCount val="2"/>
                <c:pt idx="0">
                  <c:v>185854</c:v>
                </c:pt>
                <c:pt idx="1">
                  <c:v>186451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Sheet1!$J$1:$K$1</c:f>
              <c:strCache>
                <c:ptCount val="2"/>
                <c:pt idx="0">
                  <c:v>m7</c:v>
                </c:pt>
                <c:pt idx="1">
                  <c:v>m8</c:v>
                </c:pt>
              </c:strCache>
            </c:strRef>
          </c:cat>
          <c:val>
            <c:numRef>
              <c:f>Sheet1!$J$3:$K$3</c:f>
              <c:numCache>
                <c:formatCode>General</c:formatCode>
                <c:ptCount val="2"/>
                <c:pt idx="0">
                  <c:v>185712</c:v>
                </c:pt>
                <c:pt idx="1">
                  <c:v>186299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Sheet1!$J$1:$K$1</c:f>
              <c:strCache>
                <c:ptCount val="2"/>
                <c:pt idx="0">
                  <c:v>m7</c:v>
                </c:pt>
                <c:pt idx="1">
                  <c:v>m8</c:v>
                </c:pt>
              </c:strCache>
            </c:strRef>
          </c:cat>
          <c:val>
            <c:numRef>
              <c:f>Sheet1!$J$4:$K$4</c:f>
              <c:numCache>
                <c:formatCode>General</c:formatCode>
                <c:ptCount val="2"/>
                <c:pt idx="0">
                  <c:v>185680</c:v>
                </c:pt>
                <c:pt idx="1">
                  <c:v>186265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568192"/>
        <c:axId val="45201600"/>
      </c:lineChart>
      <c:catAx>
        <c:axId val="34568192"/>
        <c:scaling>
          <c:orientation val="minMax"/>
        </c:scaling>
        <c:delete val="0"/>
        <c:axPos val="b"/>
        <c:majorTickMark val="out"/>
        <c:minorTickMark val="none"/>
        <c:tickLblPos val="nextTo"/>
        <c:crossAx val="45201600"/>
        <c:crosses val="autoZero"/>
        <c:auto val="1"/>
        <c:lblAlgn val="ctr"/>
        <c:lblOffset val="100"/>
        <c:noMultiLvlLbl val="0"/>
      </c:catAx>
      <c:valAx>
        <c:axId val="452016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34568192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944512"/>
        <c:axId val="71202432"/>
      </c:lineChart>
      <c:catAx>
        <c:axId val="34944512"/>
        <c:scaling>
          <c:orientation val="minMax"/>
        </c:scaling>
        <c:delete val="0"/>
        <c:axPos val="b"/>
        <c:majorTickMark val="out"/>
        <c:minorTickMark val="none"/>
        <c:tickLblPos val="nextTo"/>
        <c:crossAx val="71202432"/>
        <c:crosses val="autoZero"/>
        <c:auto val="1"/>
        <c:lblAlgn val="ctr"/>
        <c:lblOffset val="100"/>
        <c:noMultiLvlLbl val="0"/>
      </c:catAx>
      <c:valAx>
        <c:axId val="71202432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34944512"/>
        <c:crosses val="autoZero"/>
        <c:crossBetween val="midCat"/>
        <c:dispUnits>
          <c:builtInUnit val="thousands"/>
          <c:dispUnitsLbl>
            <c:layout/>
          </c:dispUnitsLbl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Sheet1!$B$1:$C$1</c:f>
              <c:strCache>
                <c:ptCount val="2"/>
                <c:pt idx="0">
                  <c:v>m00</c:v>
                </c:pt>
                <c:pt idx="1">
                  <c:v>m0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1">
                  <c:v>194099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Sheet1!$B$1:$C$1</c:f>
              <c:strCache>
                <c:ptCount val="2"/>
                <c:pt idx="0">
                  <c:v>m00</c:v>
                </c:pt>
                <c:pt idx="1">
                  <c:v>m0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1">
                  <c:v>194073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Sheet1!$B$1:$C$1</c:f>
              <c:strCache>
                <c:ptCount val="2"/>
                <c:pt idx="0">
                  <c:v>m00</c:v>
                </c:pt>
                <c:pt idx="1">
                  <c:v>m0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1">
                  <c:v>194067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743488"/>
        <c:axId val="2409600"/>
      </c:lineChart>
      <c:catAx>
        <c:axId val="207743488"/>
        <c:scaling>
          <c:orientation val="minMax"/>
        </c:scaling>
        <c:delete val="0"/>
        <c:axPos val="b"/>
        <c:majorTickMark val="out"/>
        <c:minorTickMark val="none"/>
        <c:tickLblPos val="nextTo"/>
        <c:crossAx val="2409600"/>
        <c:crosses val="autoZero"/>
        <c:auto val="1"/>
        <c:lblAlgn val="ctr"/>
        <c:lblOffset val="100"/>
        <c:noMultiLvlLbl val="0"/>
      </c:catAx>
      <c:valAx>
        <c:axId val="24096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207743488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Sheet1!$K$1:$L$1</c:f>
              <c:strCache>
                <c:ptCount val="2"/>
                <c:pt idx="0">
                  <c:v>m8</c:v>
                </c:pt>
                <c:pt idx="1">
                  <c:v>m9</c:v>
                </c:pt>
              </c:strCache>
            </c:strRef>
          </c:cat>
          <c:val>
            <c:numRef>
              <c:f>Sheet1!$K$2:$L$2</c:f>
              <c:numCache>
                <c:formatCode>General</c:formatCode>
                <c:ptCount val="2"/>
                <c:pt idx="0">
                  <c:v>186451</c:v>
                </c:pt>
                <c:pt idx="1">
                  <c:v>185706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Sheet1!$K$1:$L$1</c:f>
              <c:strCache>
                <c:ptCount val="2"/>
                <c:pt idx="0">
                  <c:v>m8</c:v>
                </c:pt>
                <c:pt idx="1">
                  <c:v>m9</c:v>
                </c:pt>
              </c:strCache>
            </c:strRef>
          </c:cat>
          <c:val>
            <c:numRef>
              <c:f>Sheet1!$K$3:$L$3</c:f>
              <c:numCache>
                <c:formatCode>General</c:formatCode>
                <c:ptCount val="2"/>
                <c:pt idx="0">
                  <c:v>186299</c:v>
                </c:pt>
                <c:pt idx="1">
                  <c:v>185545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Sheet1!$K$1:$L$1</c:f>
              <c:strCache>
                <c:ptCount val="2"/>
                <c:pt idx="0">
                  <c:v>m8</c:v>
                </c:pt>
                <c:pt idx="1">
                  <c:v>m9</c:v>
                </c:pt>
              </c:strCache>
            </c:strRef>
          </c:cat>
          <c:val>
            <c:numRef>
              <c:f>Sheet1!$K$4:$L$4</c:f>
              <c:numCache>
                <c:formatCode>General</c:formatCode>
                <c:ptCount val="2"/>
                <c:pt idx="0">
                  <c:v>186265</c:v>
                </c:pt>
                <c:pt idx="1">
                  <c:v>185509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4945024"/>
        <c:axId val="71203008"/>
      </c:lineChart>
      <c:catAx>
        <c:axId val="34945024"/>
        <c:scaling>
          <c:orientation val="minMax"/>
        </c:scaling>
        <c:delete val="0"/>
        <c:axPos val="b"/>
        <c:majorTickMark val="out"/>
        <c:minorTickMark val="none"/>
        <c:tickLblPos val="nextTo"/>
        <c:crossAx val="71203008"/>
        <c:crosses val="autoZero"/>
        <c:auto val="1"/>
        <c:lblAlgn val="ctr"/>
        <c:lblOffset val="100"/>
        <c:noMultiLvlLbl val="0"/>
      </c:catAx>
      <c:valAx>
        <c:axId val="7120300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34945024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102208"/>
        <c:axId val="94569600"/>
      </c:lineChart>
      <c:catAx>
        <c:axId val="35102208"/>
        <c:scaling>
          <c:orientation val="minMax"/>
        </c:scaling>
        <c:delete val="0"/>
        <c:axPos val="b"/>
        <c:majorTickMark val="out"/>
        <c:minorTickMark val="none"/>
        <c:tickLblPos val="nextTo"/>
        <c:crossAx val="94569600"/>
        <c:crosses val="autoZero"/>
        <c:auto val="1"/>
        <c:lblAlgn val="ctr"/>
        <c:lblOffset val="100"/>
        <c:noMultiLvlLbl val="0"/>
      </c:catAx>
      <c:valAx>
        <c:axId val="94569600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35102208"/>
        <c:crosses val="autoZero"/>
        <c:crossBetween val="midCat"/>
        <c:dispUnits>
          <c:builtInUnit val="thousands"/>
          <c:dispUnitsLbl>
            <c:layout/>
          </c:dispUnitsLbl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Sheet1!$L$1:$M$1</c:f>
              <c:strCache>
                <c:ptCount val="2"/>
                <c:pt idx="0">
                  <c:v>m9</c:v>
                </c:pt>
                <c:pt idx="1">
                  <c:v>m10</c:v>
                </c:pt>
              </c:strCache>
            </c:strRef>
          </c:cat>
          <c:val>
            <c:numRef>
              <c:f>Sheet1!$L$2:$M$2</c:f>
              <c:numCache>
                <c:formatCode>General</c:formatCode>
                <c:ptCount val="2"/>
                <c:pt idx="0">
                  <c:v>185706</c:v>
                </c:pt>
                <c:pt idx="1">
                  <c:v>185715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Sheet1!$L$1:$M$1</c:f>
              <c:strCache>
                <c:ptCount val="2"/>
                <c:pt idx="0">
                  <c:v>m9</c:v>
                </c:pt>
                <c:pt idx="1">
                  <c:v>m10</c:v>
                </c:pt>
              </c:strCache>
            </c:strRef>
          </c:cat>
          <c:val>
            <c:numRef>
              <c:f>Sheet1!$L$3:$M$3</c:f>
              <c:numCache>
                <c:formatCode>General</c:formatCode>
                <c:ptCount val="2"/>
                <c:pt idx="0">
                  <c:v>185545</c:v>
                </c:pt>
                <c:pt idx="1">
                  <c:v>185546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Sheet1!$L$1:$M$1</c:f>
              <c:strCache>
                <c:ptCount val="2"/>
                <c:pt idx="0">
                  <c:v>m9</c:v>
                </c:pt>
                <c:pt idx="1">
                  <c:v>m10</c:v>
                </c:pt>
              </c:strCache>
            </c:strRef>
          </c:cat>
          <c:val>
            <c:numRef>
              <c:f>Sheet1!$L$4:$M$4</c:f>
              <c:numCache>
                <c:formatCode>General</c:formatCode>
                <c:ptCount val="2"/>
                <c:pt idx="0">
                  <c:v>185509</c:v>
                </c:pt>
                <c:pt idx="1">
                  <c:v>185508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106816"/>
        <c:axId val="87627392"/>
      </c:lineChart>
      <c:catAx>
        <c:axId val="35106816"/>
        <c:scaling>
          <c:orientation val="minMax"/>
        </c:scaling>
        <c:delete val="0"/>
        <c:axPos val="b"/>
        <c:majorTickMark val="out"/>
        <c:minorTickMark val="none"/>
        <c:tickLblPos val="nextTo"/>
        <c:crossAx val="87627392"/>
        <c:crosses val="autoZero"/>
        <c:auto val="1"/>
        <c:lblAlgn val="ctr"/>
        <c:lblOffset val="100"/>
        <c:noMultiLvlLbl val="0"/>
      </c:catAx>
      <c:valAx>
        <c:axId val="8762739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35106816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544000"/>
        <c:axId val="94609408"/>
      </c:lineChart>
      <c:catAx>
        <c:axId val="36544000"/>
        <c:scaling>
          <c:orientation val="minMax"/>
        </c:scaling>
        <c:delete val="0"/>
        <c:axPos val="b"/>
        <c:majorTickMark val="out"/>
        <c:minorTickMark val="none"/>
        <c:tickLblPos val="nextTo"/>
        <c:crossAx val="94609408"/>
        <c:crosses val="autoZero"/>
        <c:auto val="1"/>
        <c:lblAlgn val="ctr"/>
        <c:lblOffset val="100"/>
        <c:noMultiLvlLbl val="0"/>
      </c:catAx>
      <c:valAx>
        <c:axId val="94609408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36544000"/>
        <c:crosses val="autoZero"/>
        <c:crossBetween val="midCat"/>
        <c:dispUnits>
          <c:builtInUnit val="thousands"/>
          <c:dispUnitsLbl>
            <c:layout/>
          </c:dispUnitsLbl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Sheet1!$M$1:$N$1</c:f>
              <c:strCache>
                <c:ptCount val="2"/>
                <c:pt idx="0">
                  <c:v>m10</c:v>
                </c:pt>
                <c:pt idx="1">
                  <c:v>m11</c:v>
                </c:pt>
              </c:strCache>
            </c:strRef>
          </c:cat>
          <c:val>
            <c:numRef>
              <c:f>Sheet1!$M$2:$N$2</c:f>
              <c:numCache>
                <c:formatCode>General</c:formatCode>
                <c:ptCount val="2"/>
                <c:pt idx="0">
                  <c:v>185715</c:v>
                </c:pt>
                <c:pt idx="1">
                  <c:v>186263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Sheet1!$M$1:$N$1</c:f>
              <c:strCache>
                <c:ptCount val="2"/>
                <c:pt idx="0">
                  <c:v>m10</c:v>
                </c:pt>
                <c:pt idx="1">
                  <c:v>m11</c:v>
                </c:pt>
              </c:strCache>
            </c:strRef>
          </c:cat>
          <c:val>
            <c:numRef>
              <c:f>Sheet1!$M$3:$N$3</c:f>
              <c:numCache>
                <c:formatCode>General</c:formatCode>
                <c:ptCount val="2"/>
                <c:pt idx="0">
                  <c:v>185546</c:v>
                </c:pt>
                <c:pt idx="1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Sheet1!$M$1:$N$1</c:f>
              <c:strCache>
                <c:ptCount val="2"/>
                <c:pt idx="0">
                  <c:v>m10</c:v>
                </c:pt>
                <c:pt idx="1">
                  <c:v>m11</c:v>
                </c:pt>
              </c:strCache>
            </c:strRef>
          </c:cat>
          <c:val>
            <c:numRef>
              <c:f>Sheet1!$M$4:$N$4</c:f>
              <c:numCache>
                <c:formatCode>General</c:formatCode>
                <c:ptCount val="2"/>
                <c:pt idx="0">
                  <c:v>185508</c:v>
                </c:pt>
                <c:pt idx="1">
                  <c:v>186099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556800"/>
        <c:axId val="94573632"/>
      </c:lineChart>
      <c:catAx>
        <c:axId val="36556800"/>
        <c:scaling>
          <c:orientation val="minMax"/>
        </c:scaling>
        <c:delete val="0"/>
        <c:axPos val="b"/>
        <c:majorTickMark val="out"/>
        <c:minorTickMark val="none"/>
        <c:tickLblPos val="nextTo"/>
        <c:crossAx val="94573632"/>
        <c:crosses val="autoZero"/>
        <c:auto val="1"/>
        <c:lblAlgn val="ctr"/>
        <c:lblOffset val="100"/>
        <c:noMultiLvlLbl val="0"/>
      </c:catAx>
      <c:valAx>
        <c:axId val="945736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36556800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773888"/>
        <c:axId val="94611712"/>
      </c:lineChart>
      <c:catAx>
        <c:axId val="36773888"/>
        <c:scaling>
          <c:orientation val="minMax"/>
        </c:scaling>
        <c:delete val="0"/>
        <c:axPos val="b"/>
        <c:majorTickMark val="out"/>
        <c:minorTickMark val="none"/>
        <c:tickLblPos val="nextTo"/>
        <c:crossAx val="94611712"/>
        <c:crosses val="autoZero"/>
        <c:auto val="1"/>
        <c:lblAlgn val="ctr"/>
        <c:lblOffset val="100"/>
        <c:noMultiLvlLbl val="0"/>
      </c:catAx>
      <c:valAx>
        <c:axId val="94611712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36773888"/>
        <c:crosses val="autoZero"/>
        <c:crossBetween val="midCat"/>
        <c:dispUnits>
          <c:builtInUnit val="thousands"/>
          <c:dispUnitsLbl>
            <c:layout/>
          </c:dispUnitsLbl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Sheet1!$N$1:$O$1</c:f>
              <c:strCache>
                <c:ptCount val="2"/>
                <c:pt idx="0">
                  <c:v>m11</c:v>
                </c:pt>
                <c:pt idx="1">
                  <c:v>m12</c:v>
                </c:pt>
              </c:strCache>
            </c:strRef>
          </c:cat>
          <c:val>
            <c:numRef>
              <c:f>Sheet1!$N$2:$O$2</c:f>
              <c:numCache>
                <c:formatCode>General</c:formatCode>
                <c:ptCount val="2"/>
                <c:pt idx="0">
                  <c:v>186263</c:v>
                </c:pt>
                <c:pt idx="1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Sheet1!$N$1:$O$1</c:f>
              <c:strCache>
                <c:ptCount val="2"/>
                <c:pt idx="0">
                  <c:v>m11</c:v>
                </c:pt>
                <c:pt idx="1">
                  <c:v>m12</c:v>
                </c:pt>
              </c:strCache>
            </c:strRef>
          </c:cat>
          <c:val>
            <c:numRef>
              <c:f>Sheet1!$N$3:$O$3</c:f>
              <c:numCache>
                <c:formatCode>General</c:formatCode>
                <c:ptCount val="2"/>
                <c:pt idx="0">
                  <c:v>186129</c:v>
                </c:pt>
                <c:pt idx="1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Sheet1!$N$1:$O$1</c:f>
              <c:strCache>
                <c:ptCount val="2"/>
                <c:pt idx="0">
                  <c:v>m11</c:v>
                </c:pt>
                <c:pt idx="1">
                  <c:v>m12</c:v>
                </c:pt>
              </c:strCache>
            </c:strRef>
          </c:cat>
          <c:val>
            <c:numRef>
              <c:f>Sheet1!$N$4:$O$4</c:f>
              <c:numCache>
                <c:formatCode>General</c:formatCode>
                <c:ptCount val="2"/>
                <c:pt idx="0">
                  <c:v>186099</c:v>
                </c:pt>
                <c:pt idx="1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774912"/>
        <c:axId val="94613440"/>
      </c:lineChart>
      <c:catAx>
        <c:axId val="36774912"/>
        <c:scaling>
          <c:orientation val="minMax"/>
        </c:scaling>
        <c:delete val="0"/>
        <c:axPos val="b"/>
        <c:majorTickMark val="out"/>
        <c:minorTickMark val="none"/>
        <c:tickLblPos val="nextTo"/>
        <c:crossAx val="94613440"/>
        <c:crosses val="autoZero"/>
        <c:auto val="1"/>
        <c:lblAlgn val="ctr"/>
        <c:lblOffset val="100"/>
        <c:noMultiLvlLbl val="0"/>
      </c:catAx>
      <c:valAx>
        <c:axId val="9461344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36774912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6294400"/>
        <c:axId val="2414208"/>
      </c:lineChart>
      <c:catAx>
        <c:axId val="256294400"/>
        <c:scaling>
          <c:orientation val="minMax"/>
        </c:scaling>
        <c:delete val="0"/>
        <c:axPos val="b"/>
        <c:majorTickMark val="out"/>
        <c:minorTickMark val="none"/>
        <c:tickLblPos val="nextTo"/>
        <c:crossAx val="2414208"/>
        <c:crosses val="autoZero"/>
        <c:auto val="1"/>
        <c:lblAlgn val="ctr"/>
        <c:lblOffset val="100"/>
        <c:noMultiLvlLbl val="0"/>
      </c:catAx>
      <c:valAx>
        <c:axId val="2414208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256294400"/>
        <c:crosses val="autoZero"/>
        <c:crossBetween val="midCat"/>
        <c:dispUnits>
          <c:builtInUnit val="thousands"/>
          <c:dispUnitsLbl>
            <c:layout/>
          </c:dispUnitsLbl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Sheet1!$C$1:$D$1</c:f>
              <c:strCache>
                <c:ptCount val="2"/>
                <c:pt idx="0">
                  <c:v>m0</c:v>
                </c:pt>
                <c:pt idx="1">
                  <c:v>m1</c:v>
                </c:pt>
              </c:strCache>
            </c:strRef>
          </c:cat>
          <c:val>
            <c:numRef>
              <c:f>Sheet1!$C$2:$D$2</c:f>
              <c:numCache>
                <c:formatCode>General</c:formatCode>
                <c:ptCount val="2"/>
                <c:pt idx="0">
                  <c:v>194099</c:v>
                </c:pt>
                <c:pt idx="1">
                  <c:v>192912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Sheet1!$C$1:$D$1</c:f>
              <c:strCache>
                <c:ptCount val="2"/>
                <c:pt idx="0">
                  <c:v>m0</c:v>
                </c:pt>
                <c:pt idx="1">
                  <c:v>m1</c:v>
                </c:pt>
              </c:strCache>
            </c:strRef>
          </c:cat>
          <c:val>
            <c:numRef>
              <c:f>Sheet1!$C$3:$D$3</c:f>
              <c:numCache>
                <c:formatCode>General</c:formatCode>
                <c:ptCount val="2"/>
                <c:pt idx="0">
                  <c:v>194073</c:v>
                </c:pt>
                <c:pt idx="1">
                  <c:v>192876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Sheet1!$C$1:$D$1</c:f>
              <c:strCache>
                <c:ptCount val="2"/>
                <c:pt idx="0">
                  <c:v>m0</c:v>
                </c:pt>
                <c:pt idx="1">
                  <c:v>m1</c:v>
                </c:pt>
              </c:strCache>
            </c:strRef>
          </c:cat>
          <c:val>
            <c:numRef>
              <c:f>Sheet1!$C$4:$D$4</c:f>
              <c:numCache>
                <c:formatCode>General</c:formatCode>
                <c:ptCount val="2"/>
                <c:pt idx="0">
                  <c:v>194067</c:v>
                </c:pt>
                <c:pt idx="1">
                  <c:v>192868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6368640"/>
        <c:axId val="2411328"/>
      </c:lineChart>
      <c:catAx>
        <c:axId val="256368640"/>
        <c:scaling>
          <c:orientation val="minMax"/>
        </c:scaling>
        <c:delete val="0"/>
        <c:axPos val="b"/>
        <c:majorTickMark val="out"/>
        <c:minorTickMark val="none"/>
        <c:tickLblPos val="nextTo"/>
        <c:crossAx val="2411328"/>
        <c:crosses val="autoZero"/>
        <c:auto val="1"/>
        <c:lblAlgn val="ctr"/>
        <c:lblOffset val="100"/>
        <c:noMultiLvlLbl val="0"/>
      </c:catAx>
      <c:valAx>
        <c:axId val="241132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256368640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6899072"/>
        <c:axId val="37456128"/>
      </c:lineChart>
      <c:catAx>
        <c:axId val="256899072"/>
        <c:scaling>
          <c:orientation val="minMax"/>
        </c:scaling>
        <c:delete val="0"/>
        <c:axPos val="b"/>
        <c:majorTickMark val="out"/>
        <c:minorTickMark val="none"/>
        <c:tickLblPos val="nextTo"/>
        <c:crossAx val="37456128"/>
        <c:crosses val="autoZero"/>
        <c:auto val="1"/>
        <c:lblAlgn val="ctr"/>
        <c:lblOffset val="100"/>
        <c:noMultiLvlLbl val="0"/>
      </c:catAx>
      <c:valAx>
        <c:axId val="37456128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256899072"/>
        <c:crosses val="autoZero"/>
        <c:crossBetween val="midCat"/>
        <c:dispUnits>
          <c:builtInUnit val="thousands"/>
          <c:dispUnitsLbl>
            <c:layout/>
          </c:dispUnitsLbl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Sheet1!$D$1:$E$1</c:f>
              <c:strCache>
                <c:ptCount val="2"/>
                <c:pt idx="0">
                  <c:v>m1</c:v>
                </c:pt>
                <c:pt idx="1">
                  <c:v>m2</c:v>
                </c:pt>
              </c:strCache>
            </c:strRef>
          </c:cat>
          <c:val>
            <c:numRef>
              <c:f>Sheet1!$D$2:$E$2</c:f>
              <c:numCache>
                <c:formatCode>General</c:formatCode>
                <c:ptCount val="2"/>
                <c:pt idx="0">
                  <c:v>192912</c:v>
                </c:pt>
                <c:pt idx="1">
                  <c:v>188314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Sheet1!$D$1:$E$1</c:f>
              <c:strCache>
                <c:ptCount val="2"/>
                <c:pt idx="0">
                  <c:v>m1</c:v>
                </c:pt>
                <c:pt idx="1">
                  <c:v>m2</c:v>
                </c:pt>
              </c:strCache>
            </c:strRef>
          </c:cat>
          <c:val>
            <c:numRef>
              <c:f>Sheet1!$D$3:$E$3</c:f>
              <c:numCache>
                <c:formatCode>General</c:formatCode>
                <c:ptCount val="2"/>
                <c:pt idx="0">
                  <c:v>192876</c:v>
                </c:pt>
                <c:pt idx="1">
                  <c:v>188261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Sheet1!$D$1:$E$1</c:f>
              <c:strCache>
                <c:ptCount val="2"/>
                <c:pt idx="0">
                  <c:v>m1</c:v>
                </c:pt>
                <c:pt idx="1">
                  <c:v>m2</c:v>
                </c:pt>
              </c:strCache>
            </c:strRef>
          </c:cat>
          <c:val>
            <c:numRef>
              <c:f>Sheet1!$D$4:$E$4</c:f>
              <c:numCache>
                <c:formatCode>General</c:formatCode>
                <c:ptCount val="2"/>
                <c:pt idx="0">
                  <c:v>192868</c:v>
                </c:pt>
                <c:pt idx="1">
                  <c:v>188249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6899584"/>
        <c:axId val="4222336"/>
      </c:lineChart>
      <c:catAx>
        <c:axId val="256899584"/>
        <c:scaling>
          <c:orientation val="minMax"/>
        </c:scaling>
        <c:delete val="0"/>
        <c:axPos val="b"/>
        <c:majorTickMark val="out"/>
        <c:minorTickMark val="none"/>
        <c:tickLblPos val="nextTo"/>
        <c:crossAx val="4222336"/>
        <c:crosses val="autoZero"/>
        <c:auto val="1"/>
        <c:lblAlgn val="ctr"/>
        <c:lblOffset val="100"/>
        <c:noMultiLvlLbl val="0"/>
      </c:catAx>
      <c:valAx>
        <c:axId val="422233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256899584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7278592"/>
        <c:axId val="37459584"/>
      </c:lineChart>
      <c:catAx>
        <c:axId val="327278592"/>
        <c:scaling>
          <c:orientation val="minMax"/>
        </c:scaling>
        <c:delete val="0"/>
        <c:axPos val="b"/>
        <c:majorTickMark val="out"/>
        <c:minorTickMark val="none"/>
        <c:tickLblPos val="nextTo"/>
        <c:crossAx val="37459584"/>
        <c:crosses val="autoZero"/>
        <c:auto val="1"/>
        <c:lblAlgn val="ctr"/>
        <c:lblOffset val="100"/>
        <c:noMultiLvlLbl val="0"/>
      </c:catAx>
      <c:valAx>
        <c:axId val="37459584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327278592"/>
        <c:crosses val="autoZero"/>
        <c:crossBetween val="midCat"/>
        <c:dispUnits>
          <c:builtInUnit val="thousands"/>
          <c:dispUnitsLbl>
            <c:layout/>
          </c:dispUnitsLbl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466933436599114"/>
          <c:y val="3.0167837775502266E-2"/>
          <c:w val="0.6640374051604205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Sheet1!$E$1:$F$1</c:f>
              <c:strCache>
                <c:ptCount val="2"/>
                <c:pt idx="0">
                  <c:v>m2</c:v>
                </c:pt>
                <c:pt idx="1">
                  <c:v>m3</c:v>
                </c:pt>
              </c:strCache>
            </c:strRef>
          </c:cat>
          <c:val>
            <c:numRef>
              <c:f>Sheet1!$E$2:$F$2</c:f>
              <c:numCache>
                <c:formatCode>General</c:formatCode>
                <c:ptCount val="2"/>
                <c:pt idx="0">
                  <c:v>188314</c:v>
                </c:pt>
                <c:pt idx="1">
                  <c:v>187988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Sheet1!$E$1:$F$1</c:f>
              <c:strCache>
                <c:ptCount val="2"/>
                <c:pt idx="0">
                  <c:v>m2</c:v>
                </c:pt>
                <c:pt idx="1">
                  <c:v>m3</c:v>
                </c:pt>
              </c:strCache>
            </c:strRef>
          </c:cat>
          <c:val>
            <c:numRef>
              <c:f>Sheet1!$E$3:$F$3</c:f>
              <c:numCache>
                <c:formatCode>General</c:formatCode>
                <c:ptCount val="2"/>
                <c:pt idx="0">
                  <c:v>188261</c:v>
                </c:pt>
                <c:pt idx="1">
                  <c:v>187926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90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Sheet1!$E$1:$F$1</c:f>
              <c:strCache>
                <c:ptCount val="2"/>
                <c:pt idx="0">
                  <c:v>m2</c:v>
                </c:pt>
                <c:pt idx="1">
                  <c:v>m3</c:v>
                </c:pt>
              </c:strCache>
            </c:strRef>
          </c:cat>
          <c:val>
            <c:numRef>
              <c:f>Sheet1!$E$4:$F$4</c:f>
              <c:numCache>
                <c:formatCode>General</c:formatCode>
                <c:ptCount val="2"/>
                <c:pt idx="0">
                  <c:v>188249</c:v>
                </c:pt>
                <c:pt idx="1">
                  <c:v>187912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8024064"/>
        <c:axId val="37460736"/>
      </c:lineChart>
      <c:catAx>
        <c:axId val="328024064"/>
        <c:scaling>
          <c:orientation val="minMax"/>
        </c:scaling>
        <c:delete val="0"/>
        <c:axPos val="b"/>
        <c:majorTickMark val="out"/>
        <c:minorTickMark val="none"/>
        <c:tickLblPos val="nextTo"/>
        <c:crossAx val="37460736"/>
        <c:crosses val="autoZero"/>
        <c:auto val="1"/>
        <c:lblAlgn val="ctr"/>
        <c:lblOffset val="100"/>
        <c:noMultiLvlLbl val="0"/>
      </c:catAx>
      <c:valAx>
        <c:axId val="3746073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328024064"/>
        <c:crosses val="autoZero"/>
        <c:crossBetween val="midCat"/>
        <c:majorUnit val="1000"/>
        <c:dispUnits>
          <c:builtInUnit val="thousands"/>
        </c:dispUnits>
      </c:valAx>
      <c:spPr>
        <a:solidFill>
          <a:srgbClr val="FFC000">
            <a:alpha val="20000"/>
          </a:srgbClr>
        </a:solidFill>
      </c:spPr>
    </c:plotArea>
    <c:plotVisOnly val="1"/>
    <c:dispBlanksAs val="gap"/>
    <c:showDLblsOverMax val="0"/>
  </c:chart>
  <c:spPr>
    <a:noFill/>
    <a:ln>
      <a:noFill/>
    </a:ln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320305312830458"/>
          <c:y val="3.0167837775502266E-2"/>
          <c:w val="0.84467545451221904"/>
          <c:h val="0.9017616483643915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BIC</c:v>
                </c:pt>
              </c:strCache>
            </c:strRef>
          </c:tx>
          <c:spPr>
            <a:ln>
              <a:solidFill>
                <a:srgbClr val="7030A0"/>
              </a:solidFill>
              <a:prstDash val="sysDash"/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Sheet1!$B$2:$O$2</c:f>
              <c:numCache>
                <c:formatCode>General</c:formatCode>
                <c:ptCount val="14"/>
                <c:pt idx="1">
                  <c:v>194099</c:v>
                </c:pt>
                <c:pt idx="2">
                  <c:v>192912</c:v>
                </c:pt>
                <c:pt idx="3">
                  <c:v>188314</c:v>
                </c:pt>
                <c:pt idx="4">
                  <c:v>187988</c:v>
                </c:pt>
                <c:pt idx="5">
                  <c:v>186414</c:v>
                </c:pt>
                <c:pt idx="6">
                  <c:v>186396</c:v>
                </c:pt>
                <c:pt idx="7">
                  <c:v>185850</c:v>
                </c:pt>
                <c:pt idx="8">
                  <c:v>185854</c:v>
                </c:pt>
                <c:pt idx="9">
                  <c:v>186451</c:v>
                </c:pt>
                <c:pt idx="10">
                  <c:v>185706</c:v>
                </c:pt>
                <c:pt idx="11">
                  <c:v>185715</c:v>
                </c:pt>
                <c:pt idx="12">
                  <c:v>186263</c:v>
                </c:pt>
                <c:pt idx="13">
                  <c:v>186254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AIC</c:v>
                </c:pt>
              </c:strCache>
            </c:strRef>
          </c:tx>
          <c:spPr>
            <a:ln w="28575">
              <a:solidFill>
                <a:schemeClr val="accent6">
                  <a:lumMod val="75000"/>
                </a:schemeClr>
              </a:solidFill>
              <a:prstDash val="sysDot"/>
            </a:ln>
          </c:spPr>
          <c:marker>
            <c:symbol val="circle"/>
            <c:size val="4"/>
            <c:spPr>
              <a:solidFill>
                <a:schemeClr val="accent6">
                  <a:lumMod val="75000"/>
                </a:schemeClr>
              </a:solidFill>
            </c:spPr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Sheet1!$B$3:$O$3</c:f>
              <c:numCache>
                <c:formatCode>General</c:formatCode>
                <c:ptCount val="14"/>
                <c:pt idx="1">
                  <c:v>194073</c:v>
                </c:pt>
                <c:pt idx="2">
                  <c:v>192876</c:v>
                </c:pt>
                <c:pt idx="3">
                  <c:v>188261</c:v>
                </c:pt>
                <c:pt idx="4">
                  <c:v>187926</c:v>
                </c:pt>
                <c:pt idx="5">
                  <c:v>186325</c:v>
                </c:pt>
                <c:pt idx="6">
                  <c:v>186298</c:v>
                </c:pt>
                <c:pt idx="7">
                  <c:v>185717</c:v>
                </c:pt>
                <c:pt idx="8">
                  <c:v>185712</c:v>
                </c:pt>
                <c:pt idx="9">
                  <c:v>186299</c:v>
                </c:pt>
                <c:pt idx="10">
                  <c:v>185545</c:v>
                </c:pt>
                <c:pt idx="11">
                  <c:v>185546</c:v>
                </c:pt>
                <c:pt idx="12">
                  <c:v>186129</c:v>
                </c:pt>
                <c:pt idx="13">
                  <c:v>186129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Dev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Sheet1!$B$1:$O$1</c:f>
              <c:strCache>
                <c:ptCount val="14"/>
                <c:pt idx="0">
                  <c:v>m00</c:v>
                </c:pt>
                <c:pt idx="1">
                  <c:v>m0</c:v>
                </c:pt>
                <c:pt idx="2">
                  <c:v>m1</c:v>
                </c:pt>
                <c:pt idx="3">
                  <c:v>m2</c:v>
                </c:pt>
                <c:pt idx="4">
                  <c:v>m3</c:v>
                </c:pt>
                <c:pt idx="5">
                  <c:v>m4</c:v>
                </c:pt>
                <c:pt idx="6">
                  <c:v>m5</c:v>
                </c:pt>
                <c:pt idx="7">
                  <c:v>m6</c:v>
                </c:pt>
                <c:pt idx="8">
                  <c:v>m7</c:v>
                </c:pt>
                <c:pt idx="9">
                  <c:v>m8</c:v>
                </c:pt>
                <c:pt idx="10">
                  <c:v>m9</c:v>
                </c:pt>
                <c:pt idx="11">
                  <c:v>m10</c:v>
                </c:pt>
                <c:pt idx="12">
                  <c:v>m11</c:v>
                </c:pt>
                <c:pt idx="13">
                  <c:v>m12</c:v>
                </c:pt>
              </c:strCache>
            </c:strRef>
          </c:cat>
          <c:val>
            <c:numRef>
              <c:f>Sheet1!$B$4:$O$4</c:f>
              <c:numCache>
                <c:formatCode>General</c:formatCode>
                <c:ptCount val="14"/>
                <c:pt idx="1">
                  <c:v>194067</c:v>
                </c:pt>
                <c:pt idx="2">
                  <c:v>192868</c:v>
                </c:pt>
                <c:pt idx="3">
                  <c:v>188249</c:v>
                </c:pt>
                <c:pt idx="4">
                  <c:v>187912</c:v>
                </c:pt>
                <c:pt idx="5">
                  <c:v>186305</c:v>
                </c:pt>
                <c:pt idx="6">
                  <c:v>186276</c:v>
                </c:pt>
                <c:pt idx="7">
                  <c:v>185687</c:v>
                </c:pt>
                <c:pt idx="8">
                  <c:v>185680</c:v>
                </c:pt>
                <c:pt idx="9">
                  <c:v>186265</c:v>
                </c:pt>
                <c:pt idx="10">
                  <c:v>185509</c:v>
                </c:pt>
                <c:pt idx="11">
                  <c:v>185508</c:v>
                </c:pt>
                <c:pt idx="12">
                  <c:v>186099</c:v>
                </c:pt>
                <c:pt idx="13">
                  <c:v>186101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0758656"/>
        <c:axId val="40763392"/>
      </c:lineChart>
      <c:catAx>
        <c:axId val="330758656"/>
        <c:scaling>
          <c:orientation val="minMax"/>
        </c:scaling>
        <c:delete val="0"/>
        <c:axPos val="b"/>
        <c:majorTickMark val="out"/>
        <c:minorTickMark val="none"/>
        <c:tickLblPos val="nextTo"/>
        <c:crossAx val="40763392"/>
        <c:crosses val="autoZero"/>
        <c:auto val="1"/>
        <c:lblAlgn val="ctr"/>
        <c:lblOffset val="100"/>
        <c:noMultiLvlLbl val="0"/>
      </c:catAx>
      <c:valAx>
        <c:axId val="40763392"/>
        <c:scaling>
          <c:orientation val="minMax"/>
          <c:max val="195000"/>
          <c:min val="185000"/>
        </c:scaling>
        <c:delete val="0"/>
        <c:axPos val="l"/>
        <c:numFmt formatCode="General" sourceLinked="1"/>
        <c:majorTickMark val="out"/>
        <c:minorTickMark val="none"/>
        <c:tickLblPos val="nextTo"/>
        <c:crossAx val="330758656"/>
        <c:crosses val="autoZero"/>
        <c:crossBetween val="midCat"/>
        <c:dispUnits>
          <c:builtInUnit val="thousands"/>
          <c:dispUnitsLbl>
            <c:layout/>
          </c:dispUnitsLbl>
        </c:dispUnits>
      </c:valAx>
    </c:plotArea>
    <c:legend>
      <c:legendPos val="r"/>
      <c:layout>
        <c:manualLayout>
          <c:xMode val="edge"/>
          <c:yMode val="edge"/>
          <c:x val="0.46513830459258793"/>
          <c:y val="3.7736862306955311E-2"/>
          <c:w val="0.15483975915003198"/>
          <c:h val="0.1474050250774617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.wmf"/><Relationship Id="rId18" Type="http://schemas.openxmlformats.org/officeDocument/2006/relationships/image" Target="../media/image39.wmf"/><Relationship Id="rId3" Type="http://schemas.openxmlformats.org/officeDocument/2006/relationships/image" Target="../media/image12.wmf"/><Relationship Id="rId21" Type="http://schemas.openxmlformats.org/officeDocument/2006/relationships/image" Target="../media/image65.wmf"/><Relationship Id="rId7" Type="http://schemas.openxmlformats.org/officeDocument/2006/relationships/image" Target="../media/image35.wmf"/><Relationship Id="rId12" Type="http://schemas.openxmlformats.org/officeDocument/2006/relationships/image" Target="../media/image25.wmf"/><Relationship Id="rId17" Type="http://schemas.openxmlformats.org/officeDocument/2006/relationships/image" Target="../media/image38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64.wmf"/><Relationship Id="rId1" Type="http://schemas.openxmlformats.org/officeDocument/2006/relationships/image" Target="../media/image61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46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62.wmf"/><Relationship Id="rId19" Type="http://schemas.openxmlformats.org/officeDocument/2006/relationships/image" Target="../media/image63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4.wmf"/><Relationship Id="rId22" Type="http://schemas.openxmlformats.org/officeDocument/2006/relationships/image" Target="../media/image66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image" Target="../media/image3.wmf"/><Relationship Id="rId18" Type="http://schemas.openxmlformats.org/officeDocument/2006/relationships/image" Target="../media/image74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73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76.wmf"/><Relationship Id="rId1" Type="http://schemas.openxmlformats.org/officeDocument/2006/relationships/image" Target="../media/image68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69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72.wmf"/><Relationship Id="rId19" Type="http://schemas.openxmlformats.org/officeDocument/2006/relationships/image" Target="../media/image75.wmf"/><Relationship Id="rId4" Type="http://schemas.openxmlformats.org/officeDocument/2006/relationships/image" Target="../media/image13.wmf"/><Relationship Id="rId9" Type="http://schemas.openxmlformats.org/officeDocument/2006/relationships/image" Target="../media/image71.wmf"/><Relationship Id="rId14" Type="http://schemas.openxmlformats.org/officeDocument/2006/relationships/image" Target="../media/image4.wmf"/><Relationship Id="rId22" Type="http://schemas.openxmlformats.org/officeDocument/2006/relationships/image" Target="../media/image77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85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84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87.wmf"/><Relationship Id="rId1" Type="http://schemas.openxmlformats.org/officeDocument/2006/relationships/image" Target="../media/image79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80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83.wmf"/><Relationship Id="rId19" Type="http://schemas.openxmlformats.org/officeDocument/2006/relationships/image" Target="../media/image86.wmf"/><Relationship Id="rId4" Type="http://schemas.openxmlformats.org/officeDocument/2006/relationships/image" Target="../media/image13.wmf"/><Relationship Id="rId9" Type="http://schemas.openxmlformats.org/officeDocument/2006/relationships/image" Target="../media/image82.wmf"/><Relationship Id="rId14" Type="http://schemas.openxmlformats.org/officeDocument/2006/relationships/image" Target="../media/image4.wmf"/><Relationship Id="rId22" Type="http://schemas.openxmlformats.org/officeDocument/2006/relationships/image" Target="../media/image88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93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92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95.wmf"/><Relationship Id="rId1" Type="http://schemas.openxmlformats.org/officeDocument/2006/relationships/image" Target="../media/image90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91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83.wmf"/><Relationship Id="rId19" Type="http://schemas.openxmlformats.org/officeDocument/2006/relationships/image" Target="../media/image94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4.wmf"/><Relationship Id="rId22" Type="http://schemas.openxmlformats.org/officeDocument/2006/relationships/image" Target="../media/image96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101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100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103.wmf"/><Relationship Id="rId1" Type="http://schemas.openxmlformats.org/officeDocument/2006/relationships/image" Target="../media/image98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99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23.wmf"/><Relationship Id="rId19" Type="http://schemas.openxmlformats.org/officeDocument/2006/relationships/image" Target="../media/image102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4.wmf"/><Relationship Id="rId22" Type="http://schemas.openxmlformats.org/officeDocument/2006/relationships/image" Target="../media/image104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108.wmf"/><Relationship Id="rId3" Type="http://schemas.openxmlformats.org/officeDocument/2006/relationships/image" Target="../media/image12.wmf"/><Relationship Id="rId21" Type="http://schemas.openxmlformats.org/officeDocument/2006/relationships/image" Target="../media/image110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107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109.wmf"/><Relationship Id="rId1" Type="http://schemas.openxmlformats.org/officeDocument/2006/relationships/image" Target="../media/image106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14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23.wmf"/><Relationship Id="rId19" Type="http://schemas.openxmlformats.org/officeDocument/2006/relationships/image" Target="../media/image102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4.wmf"/><Relationship Id="rId22" Type="http://schemas.openxmlformats.org/officeDocument/2006/relationships/image" Target="../media/image111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image" Target="../media/image25.wmf"/><Relationship Id="rId18" Type="http://schemas.openxmlformats.org/officeDocument/2006/relationships/image" Target="../media/image116.wmf"/><Relationship Id="rId3" Type="http://schemas.openxmlformats.org/officeDocument/2006/relationships/image" Target="../media/image12.wmf"/><Relationship Id="rId21" Type="http://schemas.openxmlformats.org/officeDocument/2006/relationships/image" Target="../media/image118.wmf"/><Relationship Id="rId7" Type="http://schemas.openxmlformats.org/officeDocument/2006/relationships/image" Target="../media/image17.wmf"/><Relationship Id="rId12" Type="http://schemas.openxmlformats.org/officeDocument/2006/relationships/image" Target="../media/image24.wmf"/><Relationship Id="rId17" Type="http://schemas.openxmlformats.org/officeDocument/2006/relationships/image" Target="../media/image1.wmf"/><Relationship Id="rId2" Type="http://schemas.openxmlformats.org/officeDocument/2006/relationships/image" Target="../media/image11.wmf"/><Relationship Id="rId16" Type="http://schemas.openxmlformats.org/officeDocument/2006/relationships/image" Target="../media/image5.wmf"/><Relationship Id="rId20" Type="http://schemas.openxmlformats.org/officeDocument/2006/relationships/image" Target="../media/image102.wmf"/><Relationship Id="rId1" Type="http://schemas.openxmlformats.org/officeDocument/2006/relationships/image" Target="../media/image113.wmf"/><Relationship Id="rId6" Type="http://schemas.openxmlformats.org/officeDocument/2006/relationships/image" Target="../media/image15.wmf"/><Relationship Id="rId11" Type="http://schemas.openxmlformats.org/officeDocument/2006/relationships/image" Target="../media/image23.wmf"/><Relationship Id="rId5" Type="http://schemas.openxmlformats.org/officeDocument/2006/relationships/image" Target="../media/image14.wmf"/><Relationship Id="rId15" Type="http://schemas.openxmlformats.org/officeDocument/2006/relationships/image" Target="../media/image4.wmf"/><Relationship Id="rId23" Type="http://schemas.openxmlformats.org/officeDocument/2006/relationships/image" Target="../media/image31.wmf"/><Relationship Id="rId10" Type="http://schemas.openxmlformats.org/officeDocument/2006/relationships/image" Target="../media/image115.wmf"/><Relationship Id="rId19" Type="http://schemas.openxmlformats.org/officeDocument/2006/relationships/image" Target="../media/image117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3.wmf"/><Relationship Id="rId22" Type="http://schemas.openxmlformats.org/officeDocument/2006/relationships/image" Target="../media/image16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24.wmf"/><Relationship Id="rId18" Type="http://schemas.openxmlformats.org/officeDocument/2006/relationships/image" Target="../media/image1.wmf"/><Relationship Id="rId3" Type="http://schemas.openxmlformats.org/officeDocument/2006/relationships/image" Target="../media/image13.wmf"/><Relationship Id="rId21" Type="http://schemas.openxmlformats.org/officeDocument/2006/relationships/image" Target="../media/image124.wmf"/><Relationship Id="rId7" Type="http://schemas.openxmlformats.org/officeDocument/2006/relationships/image" Target="../media/image17.wmf"/><Relationship Id="rId12" Type="http://schemas.openxmlformats.org/officeDocument/2006/relationships/image" Target="../media/image23.wmf"/><Relationship Id="rId17" Type="http://schemas.openxmlformats.org/officeDocument/2006/relationships/image" Target="../media/image5.wmf"/><Relationship Id="rId2" Type="http://schemas.openxmlformats.org/officeDocument/2006/relationships/image" Target="../media/image12.wmf"/><Relationship Id="rId16" Type="http://schemas.openxmlformats.org/officeDocument/2006/relationships/image" Target="../media/image4.wmf"/><Relationship Id="rId20" Type="http://schemas.openxmlformats.org/officeDocument/2006/relationships/image" Target="../media/image123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11" Type="http://schemas.openxmlformats.org/officeDocument/2006/relationships/image" Target="../media/image121.wmf"/><Relationship Id="rId5" Type="http://schemas.openxmlformats.org/officeDocument/2006/relationships/image" Target="../media/image15.wmf"/><Relationship Id="rId15" Type="http://schemas.openxmlformats.org/officeDocument/2006/relationships/image" Target="../media/image3.wmf"/><Relationship Id="rId23" Type="http://schemas.openxmlformats.org/officeDocument/2006/relationships/image" Target="../media/image31.wmf"/><Relationship Id="rId10" Type="http://schemas.openxmlformats.org/officeDocument/2006/relationships/image" Target="../media/image20.wmf"/><Relationship Id="rId19" Type="http://schemas.openxmlformats.org/officeDocument/2006/relationships/image" Target="../media/image122.wmf"/><Relationship Id="rId4" Type="http://schemas.openxmlformats.org/officeDocument/2006/relationships/image" Target="../media/image14.wmf"/><Relationship Id="rId9" Type="http://schemas.openxmlformats.org/officeDocument/2006/relationships/image" Target="../media/image120.wmf"/><Relationship Id="rId14" Type="http://schemas.openxmlformats.org/officeDocument/2006/relationships/image" Target="../media/image25.wmf"/><Relationship Id="rId22" Type="http://schemas.openxmlformats.org/officeDocument/2006/relationships/image" Target="../media/image125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30.wmf"/><Relationship Id="rId18" Type="http://schemas.openxmlformats.org/officeDocument/2006/relationships/image" Target="../media/image4.wmf"/><Relationship Id="rId3" Type="http://schemas.openxmlformats.org/officeDocument/2006/relationships/image" Target="../media/image12.wmf"/><Relationship Id="rId21" Type="http://schemas.openxmlformats.org/officeDocument/2006/relationships/image" Target="../media/image26.wmf"/><Relationship Id="rId7" Type="http://schemas.openxmlformats.org/officeDocument/2006/relationships/image" Target="../media/image16.wmf"/><Relationship Id="rId12" Type="http://schemas.openxmlformats.org/officeDocument/2006/relationships/image" Target="../media/image21.wmf"/><Relationship Id="rId17" Type="http://schemas.openxmlformats.org/officeDocument/2006/relationships/image" Target="../media/image3.wmf"/><Relationship Id="rId2" Type="http://schemas.openxmlformats.org/officeDocument/2006/relationships/image" Target="../media/image11.wmf"/><Relationship Id="rId16" Type="http://schemas.openxmlformats.org/officeDocument/2006/relationships/image" Target="../media/image25.wmf"/><Relationship Id="rId20" Type="http://schemas.openxmlformats.org/officeDocument/2006/relationships/image" Target="../media/image1.wmf"/><Relationship Id="rId1" Type="http://schemas.openxmlformats.org/officeDocument/2006/relationships/image" Target="../media/image9.wmf"/><Relationship Id="rId6" Type="http://schemas.openxmlformats.org/officeDocument/2006/relationships/image" Target="../media/image15.wmf"/><Relationship Id="rId11" Type="http://schemas.openxmlformats.org/officeDocument/2006/relationships/image" Target="../media/image20.wmf"/><Relationship Id="rId5" Type="http://schemas.openxmlformats.org/officeDocument/2006/relationships/image" Target="../media/image14.wmf"/><Relationship Id="rId15" Type="http://schemas.openxmlformats.org/officeDocument/2006/relationships/image" Target="../media/image24.wmf"/><Relationship Id="rId23" Type="http://schemas.openxmlformats.org/officeDocument/2006/relationships/image" Target="../media/image31.wmf"/><Relationship Id="rId10" Type="http://schemas.openxmlformats.org/officeDocument/2006/relationships/image" Target="../media/image19.wmf"/><Relationship Id="rId19" Type="http://schemas.openxmlformats.org/officeDocument/2006/relationships/image" Target="../media/image5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23.wmf"/><Relationship Id="rId22" Type="http://schemas.openxmlformats.org/officeDocument/2006/relationships/image" Target="../media/image27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130.wmf"/><Relationship Id="rId18" Type="http://schemas.openxmlformats.org/officeDocument/2006/relationships/image" Target="../media/image5.wmf"/><Relationship Id="rId3" Type="http://schemas.openxmlformats.org/officeDocument/2006/relationships/image" Target="../media/image12.wmf"/><Relationship Id="rId21" Type="http://schemas.openxmlformats.org/officeDocument/2006/relationships/image" Target="../media/image31.wmf"/><Relationship Id="rId7" Type="http://schemas.openxmlformats.org/officeDocument/2006/relationships/image" Target="../media/image16.wmf"/><Relationship Id="rId12" Type="http://schemas.openxmlformats.org/officeDocument/2006/relationships/image" Target="../media/image21.wmf"/><Relationship Id="rId17" Type="http://schemas.openxmlformats.org/officeDocument/2006/relationships/image" Target="../media/image4.wmf"/><Relationship Id="rId2" Type="http://schemas.openxmlformats.org/officeDocument/2006/relationships/image" Target="../media/image11.wmf"/><Relationship Id="rId16" Type="http://schemas.openxmlformats.org/officeDocument/2006/relationships/image" Target="../media/image3.wmf"/><Relationship Id="rId20" Type="http://schemas.openxmlformats.org/officeDocument/2006/relationships/image" Target="../media/image27.wmf"/><Relationship Id="rId1" Type="http://schemas.openxmlformats.org/officeDocument/2006/relationships/image" Target="../media/image128.wmf"/><Relationship Id="rId6" Type="http://schemas.openxmlformats.org/officeDocument/2006/relationships/image" Target="../media/image15.wmf"/><Relationship Id="rId11" Type="http://schemas.openxmlformats.org/officeDocument/2006/relationships/image" Target="../media/image20.wmf"/><Relationship Id="rId5" Type="http://schemas.openxmlformats.org/officeDocument/2006/relationships/image" Target="../media/image14.wmf"/><Relationship Id="rId15" Type="http://schemas.openxmlformats.org/officeDocument/2006/relationships/image" Target="../media/image25.wmf"/><Relationship Id="rId23" Type="http://schemas.openxmlformats.org/officeDocument/2006/relationships/image" Target="../media/image83.wmf"/><Relationship Id="rId10" Type="http://schemas.openxmlformats.org/officeDocument/2006/relationships/image" Target="../media/image129.wmf"/><Relationship Id="rId19" Type="http://schemas.openxmlformats.org/officeDocument/2006/relationships/image" Target="../media/image1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24.wmf"/><Relationship Id="rId22" Type="http://schemas.openxmlformats.org/officeDocument/2006/relationships/image" Target="../media/image13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1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25.wmf"/><Relationship Id="rId18" Type="http://schemas.openxmlformats.org/officeDocument/2006/relationships/image" Target="../media/image135.wmf"/><Relationship Id="rId3" Type="http://schemas.openxmlformats.org/officeDocument/2006/relationships/image" Target="../media/image12.wmf"/><Relationship Id="rId21" Type="http://schemas.openxmlformats.org/officeDocument/2006/relationships/image" Target="../media/image83.wmf"/><Relationship Id="rId7" Type="http://schemas.openxmlformats.org/officeDocument/2006/relationships/image" Target="../media/image16.wmf"/><Relationship Id="rId12" Type="http://schemas.openxmlformats.org/officeDocument/2006/relationships/image" Target="../media/image24.wmf"/><Relationship Id="rId17" Type="http://schemas.openxmlformats.org/officeDocument/2006/relationships/image" Target="../media/image1.wmf"/><Relationship Id="rId2" Type="http://schemas.openxmlformats.org/officeDocument/2006/relationships/image" Target="../media/image11.wmf"/><Relationship Id="rId16" Type="http://schemas.openxmlformats.org/officeDocument/2006/relationships/image" Target="../media/image5.wmf"/><Relationship Id="rId20" Type="http://schemas.openxmlformats.org/officeDocument/2006/relationships/image" Target="../media/image136.wmf"/><Relationship Id="rId1" Type="http://schemas.openxmlformats.org/officeDocument/2006/relationships/image" Target="../media/image128.wmf"/><Relationship Id="rId6" Type="http://schemas.openxmlformats.org/officeDocument/2006/relationships/image" Target="../media/image15.wmf"/><Relationship Id="rId11" Type="http://schemas.openxmlformats.org/officeDocument/2006/relationships/image" Target="../media/image134.wmf"/><Relationship Id="rId5" Type="http://schemas.openxmlformats.org/officeDocument/2006/relationships/image" Target="../media/image14.wmf"/><Relationship Id="rId15" Type="http://schemas.openxmlformats.org/officeDocument/2006/relationships/image" Target="../media/image4.wmf"/><Relationship Id="rId23" Type="http://schemas.openxmlformats.org/officeDocument/2006/relationships/image" Target="../media/image20.wmf"/><Relationship Id="rId10" Type="http://schemas.openxmlformats.org/officeDocument/2006/relationships/image" Target="../media/image133.wmf"/><Relationship Id="rId19" Type="http://schemas.openxmlformats.org/officeDocument/2006/relationships/image" Target="../media/image31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3.wmf"/><Relationship Id="rId22" Type="http://schemas.openxmlformats.org/officeDocument/2006/relationships/image" Target="../media/image137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4.wmf"/><Relationship Id="rId18" Type="http://schemas.openxmlformats.org/officeDocument/2006/relationships/image" Target="../media/image40.wmf"/><Relationship Id="rId3" Type="http://schemas.openxmlformats.org/officeDocument/2006/relationships/image" Target="../media/image12.wmf"/><Relationship Id="rId21" Type="http://schemas.openxmlformats.org/officeDocument/2006/relationships/image" Target="../media/image43.wmf"/><Relationship Id="rId7" Type="http://schemas.openxmlformats.org/officeDocument/2006/relationships/image" Target="../media/image35.wmf"/><Relationship Id="rId12" Type="http://schemas.openxmlformats.org/officeDocument/2006/relationships/image" Target="../media/image3.wmf"/><Relationship Id="rId17" Type="http://schemas.openxmlformats.org/officeDocument/2006/relationships/image" Target="../media/image39.wmf"/><Relationship Id="rId2" Type="http://schemas.openxmlformats.org/officeDocument/2006/relationships/image" Target="../media/image11.wmf"/><Relationship Id="rId16" Type="http://schemas.openxmlformats.org/officeDocument/2006/relationships/image" Target="../media/image38.wmf"/><Relationship Id="rId20" Type="http://schemas.openxmlformats.org/officeDocument/2006/relationships/image" Target="../media/image42.wmf"/><Relationship Id="rId1" Type="http://schemas.openxmlformats.org/officeDocument/2006/relationships/image" Target="../media/image32.wmf"/><Relationship Id="rId6" Type="http://schemas.openxmlformats.org/officeDocument/2006/relationships/image" Target="../media/image34.wmf"/><Relationship Id="rId11" Type="http://schemas.openxmlformats.org/officeDocument/2006/relationships/image" Target="../media/image25.wmf"/><Relationship Id="rId5" Type="http://schemas.openxmlformats.org/officeDocument/2006/relationships/image" Target="../media/image33.wmf"/><Relationship Id="rId15" Type="http://schemas.openxmlformats.org/officeDocument/2006/relationships/image" Target="../media/image1.wmf"/><Relationship Id="rId10" Type="http://schemas.openxmlformats.org/officeDocument/2006/relationships/image" Target="../media/image24.wmf"/><Relationship Id="rId19" Type="http://schemas.openxmlformats.org/officeDocument/2006/relationships/image" Target="../media/image41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5.wmf"/><Relationship Id="rId22" Type="http://schemas.openxmlformats.org/officeDocument/2006/relationships/image" Target="../media/image31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image" Target="../media/image25.wmf"/><Relationship Id="rId18" Type="http://schemas.openxmlformats.org/officeDocument/2006/relationships/image" Target="../media/image38.wmf"/><Relationship Id="rId3" Type="http://schemas.openxmlformats.org/officeDocument/2006/relationships/image" Target="../media/image11.wmf"/><Relationship Id="rId21" Type="http://schemas.openxmlformats.org/officeDocument/2006/relationships/image" Target="../media/image50.wmf"/><Relationship Id="rId7" Type="http://schemas.openxmlformats.org/officeDocument/2006/relationships/image" Target="../media/image47.wmf"/><Relationship Id="rId12" Type="http://schemas.openxmlformats.org/officeDocument/2006/relationships/image" Target="../media/image24.wmf"/><Relationship Id="rId17" Type="http://schemas.openxmlformats.org/officeDocument/2006/relationships/image" Target="../media/image1.wmf"/><Relationship Id="rId2" Type="http://schemas.openxmlformats.org/officeDocument/2006/relationships/image" Target="../media/image45.wmf"/><Relationship Id="rId16" Type="http://schemas.openxmlformats.org/officeDocument/2006/relationships/image" Target="../media/image5.wmf"/><Relationship Id="rId20" Type="http://schemas.openxmlformats.org/officeDocument/2006/relationships/image" Target="../media/image49.wmf"/><Relationship Id="rId1" Type="http://schemas.openxmlformats.org/officeDocument/2006/relationships/image" Target="../media/image139.wmf"/><Relationship Id="rId6" Type="http://schemas.openxmlformats.org/officeDocument/2006/relationships/image" Target="../media/image46.wmf"/><Relationship Id="rId11" Type="http://schemas.openxmlformats.org/officeDocument/2006/relationships/image" Target="../media/image48.wmf"/><Relationship Id="rId24" Type="http://schemas.openxmlformats.org/officeDocument/2006/relationships/image" Target="../media/image31.wmf"/><Relationship Id="rId5" Type="http://schemas.openxmlformats.org/officeDocument/2006/relationships/image" Target="../media/image13.wmf"/><Relationship Id="rId15" Type="http://schemas.openxmlformats.org/officeDocument/2006/relationships/image" Target="../media/image4.wmf"/><Relationship Id="rId23" Type="http://schemas.openxmlformats.org/officeDocument/2006/relationships/image" Target="../media/image52.wmf"/><Relationship Id="rId10" Type="http://schemas.openxmlformats.org/officeDocument/2006/relationships/image" Target="../media/image37.wmf"/><Relationship Id="rId19" Type="http://schemas.openxmlformats.org/officeDocument/2006/relationships/image" Target="../media/image39.wmf"/><Relationship Id="rId4" Type="http://schemas.openxmlformats.org/officeDocument/2006/relationships/image" Target="../media/image12.wmf"/><Relationship Id="rId9" Type="http://schemas.openxmlformats.org/officeDocument/2006/relationships/image" Target="../media/image36.wmf"/><Relationship Id="rId14" Type="http://schemas.openxmlformats.org/officeDocument/2006/relationships/image" Target="../media/image3.wmf"/><Relationship Id="rId22" Type="http://schemas.openxmlformats.org/officeDocument/2006/relationships/image" Target="../media/image51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.wmf"/><Relationship Id="rId18" Type="http://schemas.openxmlformats.org/officeDocument/2006/relationships/image" Target="../media/image39.wmf"/><Relationship Id="rId3" Type="http://schemas.openxmlformats.org/officeDocument/2006/relationships/image" Target="../media/image12.wmf"/><Relationship Id="rId21" Type="http://schemas.openxmlformats.org/officeDocument/2006/relationships/image" Target="../media/image58.wmf"/><Relationship Id="rId7" Type="http://schemas.openxmlformats.org/officeDocument/2006/relationships/image" Target="../media/image35.wmf"/><Relationship Id="rId12" Type="http://schemas.openxmlformats.org/officeDocument/2006/relationships/image" Target="../media/image25.wmf"/><Relationship Id="rId17" Type="http://schemas.openxmlformats.org/officeDocument/2006/relationships/image" Target="../media/image38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57.wmf"/><Relationship Id="rId1" Type="http://schemas.openxmlformats.org/officeDocument/2006/relationships/image" Target="../media/image54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46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55.wmf"/><Relationship Id="rId19" Type="http://schemas.openxmlformats.org/officeDocument/2006/relationships/image" Target="../media/image56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4.wmf"/><Relationship Id="rId22" Type="http://schemas.openxmlformats.org/officeDocument/2006/relationships/image" Target="../media/image59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.wmf"/><Relationship Id="rId18" Type="http://schemas.openxmlformats.org/officeDocument/2006/relationships/image" Target="../media/image39.wmf"/><Relationship Id="rId3" Type="http://schemas.openxmlformats.org/officeDocument/2006/relationships/image" Target="../media/image12.wmf"/><Relationship Id="rId21" Type="http://schemas.openxmlformats.org/officeDocument/2006/relationships/image" Target="../media/image65.wmf"/><Relationship Id="rId7" Type="http://schemas.openxmlformats.org/officeDocument/2006/relationships/image" Target="../media/image35.wmf"/><Relationship Id="rId12" Type="http://schemas.openxmlformats.org/officeDocument/2006/relationships/image" Target="../media/image25.wmf"/><Relationship Id="rId17" Type="http://schemas.openxmlformats.org/officeDocument/2006/relationships/image" Target="../media/image38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64.wmf"/><Relationship Id="rId1" Type="http://schemas.openxmlformats.org/officeDocument/2006/relationships/image" Target="../media/image61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46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62.wmf"/><Relationship Id="rId19" Type="http://schemas.openxmlformats.org/officeDocument/2006/relationships/image" Target="../media/image63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4.wmf"/><Relationship Id="rId22" Type="http://schemas.openxmlformats.org/officeDocument/2006/relationships/image" Target="../media/image66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image" Target="../media/image3.wmf"/><Relationship Id="rId18" Type="http://schemas.openxmlformats.org/officeDocument/2006/relationships/image" Target="../media/image74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73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76.wmf"/><Relationship Id="rId1" Type="http://schemas.openxmlformats.org/officeDocument/2006/relationships/image" Target="../media/image68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69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72.wmf"/><Relationship Id="rId19" Type="http://schemas.openxmlformats.org/officeDocument/2006/relationships/image" Target="../media/image75.wmf"/><Relationship Id="rId4" Type="http://schemas.openxmlformats.org/officeDocument/2006/relationships/image" Target="../media/image13.wmf"/><Relationship Id="rId9" Type="http://schemas.openxmlformats.org/officeDocument/2006/relationships/image" Target="../media/image71.wmf"/><Relationship Id="rId14" Type="http://schemas.openxmlformats.org/officeDocument/2006/relationships/image" Target="../media/image4.wmf"/><Relationship Id="rId22" Type="http://schemas.openxmlformats.org/officeDocument/2006/relationships/image" Target="../media/image77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85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84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87.wmf"/><Relationship Id="rId1" Type="http://schemas.openxmlformats.org/officeDocument/2006/relationships/image" Target="../media/image79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80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83.wmf"/><Relationship Id="rId19" Type="http://schemas.openxmlformats.org/officeDocument/2006/relationships/image" Target="../media/image86.wmf"/><Relationship Id="rId4" Type="http://schemas.openxmlformats.org/officeDocument/2006/relationships/image" Target="../media/image13.wmf"/><Relationship Id="rId9" Type="http://schemas.openxmlformats.org/officeDocument/2006/relationships/image" Target="../media/image82.wmf"/><Relationship Id="rId14" Type="http://schemas.openxmlformats.org/officeDocument/2006/relationships/image" Target="../media/image4.wmf"/><Relationship Id="rId22" Type="http://schemas.openxmlformats.org/officeDocument/2006/relationships/image" Target="../media/image88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25.wmf"/><Relationship Id="rId18" Type="http://schemas.openxmlformats.org/officeDocument/2006/relationships/image" Target="../media/image92.wmf"/><Relationship Id="rId3" Type="http://schemas.openxmlformats.org/officeDocument/2006/relationships/image" Target="../media/image11.wmf"/><Relationship Id="rId21" Type="http://schemas.openxmlformats.org/officeDocument/2006/relationships/image" Target="../media/image95.wmf"/><Relationship Id="rId7" Type="http://schemas.openxmlformats.org/officeDocument/2006/relationships/image" Target="../media/image15.wmf"/><Relationship Id="rId12" Type="http://schemas.openxmlformats.org/officeDocument/2006/relationships/image" Target="../media/image24.wmf"/><Relationship Id="rId17" Type="http://schemas.openxmlformats.org/officeDocument/2006/relationships/image" Target="../media/image1.wmf"/><Relationship Id="rId2" Type="http://schemas.openxmlformats.org/officeDocument/2006/relationships/image" Target="../media/image90.wmf"/><Relationship Id="rId16" Type="http://schemas.openxmlformats.org/officeDocument/2006/relationships/image" Target="../media/image5.wmf"/><Relationship Id="rId20" Type="http://schemas.openxmlformats.org/officeDocument/2006/relationships/image" Target="../media/image94.wmf"/><Relationship Id="rId1" Type="http://schemas.openxmlformats.org/officeDocument/2006/relationships/image" Target="../media/image139.wmf"/><Relationship Id="rId6" Type="http://schemas.openxmlformats.org/officeDocument/2006/relationships/image" Target="../media/image91.wmf"/><Relationship Id="rId11" Type="http://schemas.openxmlformats.org/officeDocument/2006/relationships/image" Target="../media/image83.wmf"/><Relationship Id="rId24" Type="http://schemas.openxmlformats.org/officeDocument/2006/relationships/image" Target="../media/image31.wmf"/><Relationship Id="rId5" Type="http://schemas.openxmlformats.org/officeDocument/2006/relationships/image" Target="../media/image13.wmf"/><Relationship Id="rId15" Type="http://schemas.openxmlformats.org/officeDocument/2006/relationships/image" Target="../media/image4.wmf"/><Relationship Id="rId23" Type="http://schemas.openxmlformats.org/officeDocument/2006/relationships/image" Target="../media/image96.wmf"/><Relationship Id="rId10" Type="http://schemas.openxmlformats.org/officeDocument/2006/relationships/image" Target="../media/image20.wmf"/><Relationship Id="rId19" Type="http://schemas.openxmlformats.org/officeDocument/2006/relationships/image" Target="../media/image93.wmf"/><Relationship Id="rId4" Type="http://schemas.openxmlformats.org/officeDocument/2006/relationships/image" Target="../media/image12.wmf"/><Relationship Id="rId9" Type="http://schemas.openxmlformats.org/officeDocument/2006/relationships/image" Target="../media/image81.wmf"/><Relationship Id="rId14" Type="http://schemas.openxmlformats.org/officeDocument/2006/relationships/image" Target="../media/image3.wmf"/><Relationship Id="rId22" Type="http://schemas.openxmlformats.org/officeDocument/2006/relationships/image" Target="../media/image63.wmf"/></Relationships>
</file>

<file path=ppt/drawings/_rels/vmlDrawing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25.wmf"/><Relationship Id="rId18" Type="http://schemas.openxmlformats.org/officeDocument/2006/relationships/image" Target="../media/image100.wmf"/><Relationship Id="rId3" Type="http://schemas.openxmlformats.org/officeDocument/2006/relationships/image" Target="../media/image11.wmf"/><Relationship Id="rId21" Type="http://schemas.openxmlformats.org/officeDocument/2006/relationships/image" Target="../media/image103.wmf"/><Relationship Id="rId7" Type="http://schemas.openxmlformats.org/officeDocument/2006/relationships/image" Target="../media/image15.wmf"/><Relationship Id="rId12" Type="http://schemas.openxmlformats.org/officeDocument/2006/relationships/image" Target="../media/image24.wmf"/><Relationship Id="rId17" Type="http://schemas.openxmlformats.org/officeDocument/2006/relationships/image" Target="../media/image1.wmf"/><Relationship Id="rId2" Type="http://schemas.openxmlformats.org/officeDocument/2006/relationships/image" Target="../media/image98.wmf"/><Relationship Id="rId16" Type="http://schemas.openxmlformats.org/officeDocument/2006/relationships/image" Target="../media/image5.wmf"/><Relationship Id="rId20" Type="http://schemas.openxmlformats.org/officeDocument/2006/relationships/image" Target="../media/image102.wmf"/><Relationship Id="rId1" Type="http://schemas.openxmlformats.org/officeDocument/2006/relationships/image" Target="../media/image139.wmf"/><Relationship Id="rId6" Type="http://schemas.openxmlformats.org/officeDocument/2006/relationships/image" Target="../media/image99.wmf"/><Relationship Id="rId11" Type="http://schemas.openxmlformats.org/officeDocument/2006/relationships/image" Target="../media/image23.wmf"/><Relationship Id="rId24" Type="http://schemas.openxmlformats.org/officeDocument/2006/relationships/image" Target="../media/image31.wmf"/><Relationship Id="rId5" Type="http://schemas.openxmlformats.org/officeDocument/2006/relationships/image" Target="../media/image13.wmf"/><Relationship Id="rId15" Type="http://schemas.openxmlformats.org/officeDocument/2006/relationships/image" Target="../media/image4.wmf"/><Relationship Id="rId23" Type="http://schemas.openxmlformats.org/officeDocument/2006/relationships/image" Target="../media/image104.wmf"/><Relationship Id="rId10" Type="http://schemas.openxmlformats.org/officeDocument/2006/relationships/image" Target="../media/image20.wmf"/><Relationship Id="rId19" Type="http://schemas.openxmlformats.org/officeDocument/2006/relationships/image" Target="../media/image101.wmf"/><Relationship Id="rId4" Type="http://schemas.openxmlformats.org/officeDocument/2006/relationships/image" Target="../media/image12.wmf"/><Relationship Id="rId9" Type="http://schemas.openxmlformats.org/officeDocument/2006/relationships/image" Target="../media/image81.wmf"/><Relationship Id="rId14" Type="http://schemas.openxmlformats.org/officeDocument/2006/relationships/image" Target="../media/image3.wmf"/><Relationship Id="rId22" Type="http://schemas.openxmlformats.org/officeDocument/2006/relationships/image" Target="../media/image63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108.wmf"/><Relationship Id="rId3" Type="http://schemas.openxmlformats.org/officeDocument/2006/relationships/image" Target="../media/image12.wmf"/><Relationship Id="rId21" Type="http://schemas.openxmlformats.org/officeDocument/2006/relationships/image" Target="../media/image110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107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109.wmf"/><Relationship Id="rId1" Type="http://schemas.openxmlformats.org/officeDocument/2006/relationships/image" Target="../media/image106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14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23.wmf"/><Relationship Id="rId19" Type="http://schemas.openxmlformats.org/officeDocument/2006/relationships/image" Target="../media/image102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4.wmf"/><Relationship Id="rId22" Type="http://schemas.openxmlformats.org/officeDocument/2006/relationships/image" Target="../media/image11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1.wmf"/><Relationship Id="rId5" Type="http://schemas.openxmlformats.org/officeDocument/2006/relationships/image" Target="../media/image8.wmf"/><Relationship Id="rId4" Type="http://schemas.openxmlformats.org/officeDocument/2006/relationships/image" Target="../media/image6.w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image" Target="../media/image25.wmf"/><Relationship Id="rId18" Type="http://schemas.openxmlformats.org/officeDocument/2006/relationships/image" Target="../media/image116.wmf"/><Relationship Id="rId3" Type="http://schemas.openxmlformats.org/officeDocument/2006/relationships/image" Target="../media/image12.wmf"/><Relationship Id="rId21" Type="http://schemas.openxmlformats.org/officeDocument/2006/relationships/image" Target="../media/image118.wmf"/><Relationship Id="rId7" Type="http://schemas.openxmlformats.org/officeDocument/2006/relationships/image" Target="../media/image17.wmf"/><Relationship Id="rId12" Type="http://schemas.openxmlformats.org/officeDocument/2006/relationships/image" Target="../media/image24.wmf"/><Relationship Id="rId17" Type="http://schemas.openxmlformats.org/officeDocument/2006/relationships/image" Target="../media/image1.wmf"/><Relationship Id="rId2" Type="http://schemas.openxmlformats.org/officeDocument/2006/relationships/image" Target="../media/image11.wmf"/><Relationship Id="rId16" Type="http://schemas.openxmlformats.org/officeDocument/2006/relationships/image" Target="../media/image5.wmf"/><Relationship Id="rId20" Type="http://schemas.openxmlformats.org/officeDocument/2006/relationships/image" Target="../media/image102.wmf"/><Relationship Id="rId1" Type="http://schemas.openxmlformats.org/officeDocument/2006/relationships/image" Target="../media/image113.wmf"/><Relationship Id="rId6" Type="http://schemas.openxmlformats.org/officeDocument/2006/relationships/image" Target="../media/image15.wmf"/><Relationship Id="rId11" Type="http://schemas.openxmlformats.org/officeDocument/2006/relationships/image" Target="../media/image23.wmf"/><Relationship Id="rId5" Type="http://schemas.openxmlformats.org/officeDocument/2006/relationships/image" Target="../media/image14.wmf"/><Relationship Id="rId15" Type="http://schemas.openxmlformats.org/officeDocument/2006/relationships/image" Target="../media/image4.wmf"/><Relationship Id="rId23" Type="http://schemas.openxmlformats.org/officeDocument/2006/relationships/image" Target="../media/image31.wmf"/><Relationship Id="rId10" Type="http://schemas.openxmlformats.org/officeDocument/2006/relationships/image" Target="../media/image115.wmf"/><Relationship Id="rId19" Type="http://schemas.openxmlformats.org/officeDocument/2006/relationships/image" Target="../media/image117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3.wmf"/><Relationship Id="rId22" Type="http://schemas.openxmlformats.org/officeDocument/2006/relationships/image" Target="../media/image16.w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24.wmf"/><Relationship Id="rId18" Type="http://schemas.openxmlformats.org/officeDocument/2006/relationships/image" Target="../media/image1.wmf"/><Relationship Id="rId3" Type="http://schemas.openxmlformats.org/officeDocument/2006/relationships/image" Target="../media/image13.wmf"/><Relationship Id="rId21" Type="http://schemas.openxmlformats.org/officeDocument/2006/relationships/image" Target="../media/image124.wmf"/><Relationship Id="rId7" Type="http://schemas.openxmlformats.org/officeDocument/2006/relationships/image" Target="../media/image17.wmf"/><Relationship Id="rId12" Type="http://schemas.openxmlformats.org/officeDocument/2006/relationships/image" Target="../media/image23.wmf"/><Relationship Id="rId17" Type="http://schemas.openxmlformats.org/officeDocument/2006/relationships/image" Target="../media/image5.wmf"/><Relationship Id="rId2" Type="http://schemas.openxmlformats.org/officeDocument/2006/relationships/image" Target="../media/image12.wmf"/><Relationship Id="rId16" Type="http://schemas.openxmlformats.org/officeDocument/2006/relationships/image" Target="../media/image4.wmf"/><Relationship Id="rId20" Type="http://schemas.openxmlformats.org/officeDocument/2006/relationships/image" Target="../media/image123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11" Type="http://schemas.openxmlformats.org/officeDocument/2006/relationships/image" Target="../media/image121.wmf"/><Relationship Id="rId5" Type="http://schemas.openxmlformats.org/officeDocument/2006/relationships/image" Target="../media/image15.wmf"/><Relationship Id="rId15" Type="http://schemas.openxmlformats.org/officeDocument/2006/relationships/image" Target="../media/image3.wmf"/><Relationship Id="rId23" Type="http://schemas.openxmlformats.org/officeDocument/2006/relationships/image" Target="../media/image31.wmf"/><Relationship Id="rId10" Type="http://schemas.openxmlformats.org/officeDocument/2006/relationships/image" Target="../media/image20.wmf"/><Relationship Id="rId19" Type="http://schemas.openxmlformats.org/officeDocument/2006/relationships/image" Target="../media/image122.wmf"/><Relationship Id="rId4" Type="http://schemas.openxmlformats.org/officeDocument/2006/relationships/image" Target="../media/image14.wmf"/><Relationship Id="rId9" Type="http://schemas.openxmlformats.org/officeDocument/2006/relationships/image" Target="../media/image120.wmf"/><Relationship Id="rId14" Type="http://schemas.openxmlformats.org/officeDocument/2006/relationships/image" Target="../media/image25.wmf"/><Relationship Id="rId22" Type="http://schemas.openxmlformats.org/officeDocument/2006/relationships/image" Target="../media/image125.w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30.wmf"/><Relationship Id="rId18" Type="http://schemas.openxmlformats.org/officeDocument/2006/relationships/image" Target="../media/image4.wmf"/><Relationship Id="rId3" Type="http://schemas.openxmlformats.org/officeDocument/2006/relationships/image" Target="../media/image12.wmf"/><Relationship Id="rId21" Type="http://schemas.openxmlformats.org/officeDocument/2006/relationships/image" Target="../media/image26.wmf"/><Relationship Id="rId7" Type="http://schemas.openxmlformats.org/officeDocument/2006/relationships/image" Target="../media/image16.wmf"/><Relationship Id="rId12" Type="http://schemas.openxmlformats.org/officeDocument/2006/relationships/image" Target="../media/image21.wmf"/><Relationship Id="rId17" Type="http://schemas.openxmlformats.org/officeDocument/2006/relationships/image" Target="../media/image3.wmf"/><Relationship Id="rId2" Type="http://schemas.openxmlformats.org/officeDocument/2006/relationships/image" Target="../media/image11.wmf"/><Relationship Id="rId16" Type="http://schemas.openxmlformats.org/officeDocument/2006/relationships/image" Target="../media/image25.wmf"/><Relationship Id="rId20" Type="http://schemas.openxmlformats.org/officeDocument/2006/relationships/image" Target="../media/image1.wmf"/><Relationship Id="rId1" Type="http://schemas.openxmlformats.org/officeDocument/2006/relationships/image" Target="../media/image9.wmf"/><Relationship Id="rId6" Type="http://schemas.openxmlformats.org/officeDocument/2006/relationships/image" Target="../media/image15.wmf"/><Relationship Id="rId11" Type="http://schemas.openxmlformats.org/officeDocument/2006/relationships/image" Target="../media/image20.wmf"/><Relationship Id="rId5" Type="http://schemas.openxmlformats.org/officeDocument/2006/relationships/image" Target="../media/image14.wmf"/><Relationship Id="rId15" Type="http://schemas.openxmlformats.org/officeDocument/2006/relationships/image" Target="../media/image24.wmf"/><Relationship Id="rId23" Type="http://schemas.openxmlformats.org/officeDocument/2006/relationships/image" Target="../media/image31.wmf"/><Relationship Id="rId10" Type="http://schemas.openxmlformats.org/officeDocument/2006/relationships/image" Target="../media/image19.wmf"/><Relationship Id="rId19" Type="http://schemas.openxmlformats.org/officeDocument/2006/relationships/image" Target="../media/image5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23.wmf"/><Relationship Id="rId22" Type="http://schemas.openxmlformats.org/officeDocument/2006/relationships/image" Target="../media/image27.wmf"/></Relationships>
</file>

<file path=ppt/drawings/_rels/vmlDrawing3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130.wmf"/><Relationship Id="rId18" Type="http://schemas.openxmlformats.org/officeDocument/2006/relationships/image" Target="../media/image5.wmf"/><Relationship Id="rId3" Type="http://schemas.openxmlformats.org/officeDocument/2006/relationships/image" Target="../media/image12.wmf"/><Relationship Id="rId21" Type="http://schemas.openxmlformats.org/officeDocument/2006/relationships/image" Target="../media/image31.wmf"/><Relationship Id="rId7" Type="http://schemas.openxmlformats.org/officeDocument/2006/relationships/image" Target="../media/image16.wmf"/><Relationship Id="rId12" Type="http://schemas.openxmlformats.org/officeDocument/2006/relationships/image" Target="../media/image21.wmf"/><Relationship Id="rId17" Type="http://schemas.openxmlformats.org/officeDocument/2006/relationships/image" Target="../media/image4.wmf"/><Relationship Id="rId2" Type="http://schemas.openxmlformats.org/officeDocument/2006/relationships/image" Target="../media/image11.wmf"/><Relationship Id="rId16" Type="http://schemas.openxmlformats.org/officeDocument/2006/relationships/image" Target="../media/image3.wmf"/><Relationship Id="rId20" Type="http://schemas.openxmlformats.org/officeDocument/2006/relationships/image" Target="../media/image27.wmf"/><Relationship Id="rId1" Type="http://schemas.openxmlformats.org/officeDocument/2006/relationships/image" Target="../media/image128.wmf"/><Relationship Id="rId6" Type="http://schemas.openxmlformats.org/officeDocument/2006/relationships/image" Target="../media/image15.wmf"/><Relationship Id="rId11" Type="http://schemas.openxmlformats.org/officeDocument/2006/relationships/image" Target="../media/image20.wmf"/><Relationship Id="rId5" Type="http://schemas.openxmlformats.org/officeDocument/2006/relationships/image" Target="../media/image14.wmf"/><Relationship Id="rId15" Type="http://schemas.openxmlformats.org/officeDocument/2006/relationships/image" Target="../media/image25.wmf"/><Relationship Id="rId23" Type="http://schemas.openxmlformats.org/officeDocument/2006/relationships/image" Target="../media/image83.wmf"/><Relationship Id="rId10" Type="http://schemas.openxmlformats.org/officeDocument/2006/relationships/image" Target="../media/image129.wmf"/><Relationship Id="rId19" Type="http://schemas.openxmlformats.org/officeDocument/2006/relationships/image" Target="../media/image1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24.wmf"/><Relationship Id="rId22" Type="http://schemas.openxmlformats.org/officeDocument/2006/relationships/image" Target="../media/image131.w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25.wmf"/><Relationship Id="rId18" Type="http://schemas.openxmlformats.org/officeDocument/2006/relationships/image" Target="../media/image135.wmf"/><Relationship Id="rId3" Type="http://schemas.openxmlformats.org/officeDocument/2006/relationships/image" Target="../media/image12.wmf"/><Relationship Id="rId21" Type="http://schemas.openxmlformats.org/officeDocument/2006/relationships/image" Target="../media/image83.wmf"/><Relationship Id="rId7" Type="http://schemas.openxmlformats.org/officeDocument/2006/relationships/image" Target="../media/image16.wmf"/><Relationship Id="rId12" Type="http://schemas.openxmlformats.org/officeDocument/2006/relationships/image" Target="../media/image24.wmf"/><Relationship Id="rId17" Type="http://schemas.openxmlformats.org/officeDocument/2006/relationships/image" Target="../media/image1.wmf"/><Relationship Id="rId2" Type="http://schemas.openxmlformats.org/officeDocument/2006/relationships/image" Target="../media/image11.wmf"/><Relationship Id="rId16" Type="http://schemas.openxmlformats.org/officeDocument/2006/relationships/image" Target="../media/image5.wmf"/><Relationship Id="rId20" Type="http://schemas.openxmlformats.org/officeDocument/2006/relationships/image" Target="../media/image136.wmf"/><Relationship Id="rId1" Type="http://schemas.openxmlformats.org/officeDocument/2006/relationships/image" Target="../media/image128.wmf"/><Relationship Id="rId6" Type="http://schemas.openxmlformats.org/officeDocument/2006/relationships/image" Target="../media/image15.wmf"/><Relationship Id="rId11" Type="http://schemas.openxmlformats.org/officeDocument/2006/relationships/image" Target="../media/image134.wmf"/><Relationship Id="rId5" Type="http://schemas.openxmlformats.org/officeDocument/2006/relationships/image" Target="../media/image14.wmf"/><Relationship Id="rId15" Type="http://schemas.openxmlformats.org/officeDocument/2006/relationships/image" Target="../media/image4.wmf"/><Relationship Id="rId23" Type="http://schemas.openxmlformats.org/officeDocument/2006/relationships/image" Target="../media/image20.wmf"/><Relationship Id="rId10" Type="http://schemas.openxmlformats.org/officeDocument/2006/relationships/image" Target="../media/image133.wmf"/><Relationship Id="rId19" Type="http://schemas.openxmlformats.org/officeDocument/2006/relationships/image" Target="../media/image31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3.wmf"/><Relationship Id="rId22" Type="http://schemas.openxmlformats.org/officeDocument/2006/relationships/image" Target="../media/image137.w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4.wmf"/><Relationship Id="rId18" Type="http://schemas.openxmlformats.org/officeDocument/2006/relationships/image" Target="../media/image40.wmf"/><Relationship Id="rId3" Type="http://schemas.openxmlformats.org/officeDocument/2006/relationships/image" Target="../media/image12.wmf"/><Relationship Id="rId21" Type="http://schemas.openxmlformats.org/officeDocument/2006/relationships/image" Target="../media/image43.wmf"/><Relationship Id="rId7" Type="http://schemas.openxmlformats.org/officeDocument/2006/relationships/image" Target="../media/image35.wmf"/><Relationship Id="rId12" Type="http://schemas.openxmlformats.org/officeDocument/2006/relationships/image" Target="../media/image3.wmf"/><Relationship Id="rId17" Type="http://schemas.openxmlformats.org/officeDocument/2006/relationships/image" Target="../media/image39.wmf"/><Relationship Id="rId2" Type="http://schemas.openxmlformats.org/officeDocument/2006/relationships/image" Target="../media/image11.wmf"/><Relationship Id="rId16" Type="http://schemas.openxmlformats.org/officeDocument/2006/relationships/image" Target="../media/image38.wmf"/><Relationship Id="rId20" Type="http://schemas.openxmlformats.org/officeDocument/2006/relationships/image" Target="../media/image42.wmf"/><Relationship Id="rId1" Type="http://schemas.openxmlformats.org/officeDocument/2006/relationships/image" Target="../media/image32.wmf"/><Relationship Id="rId6" Type="http://schemas.openxmlformats.org/officeDocument/2006/relationships/image" Target="../media/image34.wmf"/><Relationship Id="rId11" Type="http://schemas.openxmlformats.org/officeDocument/2006/relationships/image" Target="../media/image25.wmf"/><Relationship Id="rId5" Type="http://schemas.openxmlformats.org/officeDocument/2006/relationships/image" Target="../media/image33.wmf"/><Relationship Id="rId15" Type="http://schemas.openxmlformats.org/officeDocument/2006/relationships/image" Target="../media/image1.wmf"/><Relationship Id="rId10" Type="http://schemas.openxmlformats.org/officeDocument/2006/relationships/image" Target="../media/image24.wmf"/><Relationship Id="rId19" Type="http://schemas.openxmlformats.org/officeDocument/2006/relationships/image" Target="../media/image41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5.wmf"/><Relationship Id="rId22" Type="http://schemas.openxmlformats.org/officeDocument/2006/relationships/image" Target="../media/image31.w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.wmf"/><Relationship Id="rId18" Type="http://schemas.openxmlformats.org/officeDocument/2006/relationships/image" Target="../media/image39.wmf"/><Relationship Id="rId3" Type="http://schemas.openxmlformats.org/officeDocument/2006/relationships/image" Target="../media/image12.wmf"/><Relationship Id="rId21" Type="http://schemas.openxmlformats.org/officeDocument/2006/relationships/image" Target="../media/image51.wmf"/><Relationship Id="rId7" Type="http://schemas.openxmlformats.org/officeDocument/2006/relationships/image" Target="../media/image35.wmf"/><Relationship Id="rId12" Type="http://schemas.openxmlformats.org/officeDocument/2006/relationships/image" Target="../media/image25.wmf"/><Relationship Id="rId17" Type="http://schemas.openxmlformats.org/officeDocument/2006/relationships/image" Target="../media/image38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50.wmf"/><Relationship Id="rId1" Type="http://schemas.openxmlformats.org/officeDocument/2006/relationships/image" Target="../media/image45.wmf"/><Relationship Id="rId6" Type="http://schemas.openxmlformats.org/officeDocument/2006/relationships/image" Target="../media/image47.wmf"/><Relationship Id="rId11" Type="http://schemas.openxmlformats.org/officeDocument/2006/relationships/image" Target="../media/image24.wmf"/><Relationship Id="rId24" Type="http://schemas.openxmlformats.org/officeDocument/2006/relationships/image" Target="../media/image141.wmf"/><Relationship Id="rId5" Type="http://schemas.openxmlformats.org/officeDocument/2006/relationships/image" Target="../media/image46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48.wmf"/><Relationship Id="rId19" Type="http://schemas.openxmlformats.org/officeDocument/2006/relationships/image" Target="../media/image49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4.wmf"/><Relationship Id="rId22" Type="http://schemas.openxmlformats.org/officeDocument/2006/relationships/image" Target="../media/image52.w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.wmf"/><Relationship Id="rId18" Type="http://schemas.openxmlformats.org/officeDocument/2006/relationships/image" Target="../media/image39.wmf"/><Relationship Id="rId3" Type="http://schemas.openxmlformats.org/officeDocument/2006/relationships/image" Target="../media/image12.wmf"/><Relationship Id="rId21" Type="http://schemas.openxmlformats.org/officeDocument/2006/relationships/image" Target="../media/image58.wmf"/><Relationship Id="rId7" Type="http://schemas.openxmlformats.org/officeDocument/2006/relationships/image" Target="../media/image35.wmf"/><Relationship Id="rId12" Type="http://schemas.openxmlformats.org/officeDocument/2006/relationships/image" Target="../media/image25.wmf"/><Relationship Id="rId17" Type="http://schemas.openxmlformats.org/officeDocument/2006/relationships/image" Target="../media/image38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57.wmf"/><Relationship Id="rId1" Type="http://schemas.openxmlformats.org/officeDocument/2006/relationships/image" Target="../media/image54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46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55.wmf"/><Relationship Id="rId19" Type="http://schemas.openxmlformats.org/officeDocument/2006/relationships/image" Target="../media/image56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4.wmf"/><Relationship Id="rId22" Type="http://schemas.openxmlformats.org/officeDocument/2006/relationships/image" Target="../media/image59.w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.wmf"/><Relationship Id="rId18" Type="http://schemas.openxmlformats.org/officeDocument/2006/relationships/image" Target="../media/image39.wmf"/><Relationship Id="rId3" Type="http://schemas.openxmlformats.org/officeDocument/2006/relationships/image" Target="../media/image12.wmf"/><Relationship Id="rId21" Type="http://schemas.openxmlformats.org/officeDocument/2006/relationships/image" Target="../media/image65.wmf"/><Relationship Id="rId7" Type="http://schemas.openxmlformats.org/officeDocument/2006/relationships/image" Target="../media/image35.wmf"/><Relationship Id="rId12" Type="http://schemas.openxmlformats.org/officeDocument/2006/relationships/image" Target="../media/image25.wmf"/><Relationship Id="rId17" Type="http://schemas.openxmlformats.org/officeDocument/2006/relationships/image" Target="../media/image38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64.wmf"/><Relationship Id="rId1" Type="http://schemas.openxmlformats.org/officeDocument/2006/relationships/image" Target="../media/image61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46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62.wmf"/><Relationship Id="rId19" Type="http://schemas.openxmlformats.org/officeDocument/2006/relationships/image" Target="../media/image63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4.wmf"/><Relationship Id="rId22" Type="http://schemas.openxmlformats.org/officeDocument/2006/relationships/image" Target="../media/image66.w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image" Target="../media/image3.wmf"/><Relationship Id="rId18" Type="http://schemas.openxmlformats.org/officeDocument/2006/relationships/image" Target="../media/image74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73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76.wmf"/><Relationship Id="rId1" Type="http://schemas.openxmlformats.org/officeDocument/2006/relationships/image" Target="../media/image68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69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72.wmf"/><Relationship Id="rId19" Type="http://schemas.openxmlformats.org/officeDocument/2006/relationships/image" Target="../media/image75.wmf"/><Relationship Id="rId4" Type="http://schemas.openxmlformats.org/officeDocument/2006/relationships/image" Target="../media/image13.wmf"/><Relationship Id="rId9" Type="http://schemas.openxmlformats.org/officeDocument/2006/relationships/image" Target="../media/image71.wmf"/><Relationship Id="rId14" Type="http://schemas.openxmlformats.org/officeDocument/2006/relationships/image" Target="../media/image4.wmf"/><Relationship Id="rId22" Type="http://schemas.openxmlformats.org/officeDocument/2006/relationships/image" Target="../media/image77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image" Target="../media/image21.wmf"/><Relationship Id="rId18" Type="http://schemas.openxmlformats.org/officeDocument/2006/relationships/image" Target="../media/image3.wmf"/><Relationship Id="rId3" Type="http://schemas.openxmlformats.org/officeDocument/2006/relationships/image" Target="../media/image11.wmf"/><Relationship Id="rId21" Type="http://schemas.openxmlformats.org/officeDocument/2006/relationships/image" Target="../media/image26.wmf"/><Relationship Id="rId7" Type="http://schemas.openxmlformats.org/officeDocument/2006/relationships/image" Target="../media/image15.wmf"/><Relationship Id="rId12" Type="http://schemas.openxmlformats.org/officeDocument/2006/relationships/image" Target="../media/image20.wmf"/><Relationship Id="rId17" Type="http://schemas.openxmlformats.org/officeDocument/2006/relationships/image" Target="../media/image25.wmf"/><Relationship Id="rId2" Type="http://schemas.openxmlformats.org/officeDocument/2006/relationships/image" Target="../media/image10.wmf"/><Relationship Id="rId16" Type="http://schemas.openxmlformats.org/officeDocument/2006/relationships/image" Target="../media/image24.wmf"/><Relationship Id="rId20" Type="http://schemas.openxmlformats.org/officeDocument/2006/relationships/image" Target="../media/image5.wmf"/><Relationship Id="rId1" Type="http://schemas.openxmlformats.org/officeDocument/2006/relationships/image" Target="../media/image9.wmf"/><Relationship Id="rId6" Type="http://schemas.openxmlformats.org/officeDocument/2006/relationships/image" Target="../media/image14.wmf"/><Relationship Id="rId11" Type="http://schemas.openxmlformats.org/officeDocument/2006/relationships/image" Target="../media/image19.wmf"/><Relationship Id="rId24" Type="http://schemas.openxmlformats.org/officeDocument/2006/relationships/image" Target="../media/image1.wmf"/><Relationship Id="rId5" Type="http://schemas.openxmlformats.org/officeDocument/2006/relationships/image" Target="../media/image13.wmf"/><Relationship Id="rId15" Type="http://schemas.openxmlformats.org/officeDocument/2006/relationships/image" Target="../media/image23.wmf"/><Relationship Id="rId23" Type="http://schemas.openxmlformats.org/officeDocument/2006/relationships/image" Target="../media/image28.wmf"/><Relationship Id="rId10" Type="http://schemas.openxmlformats.org/officeDocument/2006/relationships/image" Target="../media/image18.wmf"/><Relationship Id="rId19" Type="http://schemas.openxmlformats.org/officeDocument/2006/relationships/image" Target="../media/image4.wmf"/><Relationship Id="rId4" Type="http://schemas.openxmlformats.org/officeDocument/2006/relationships/image" Target="../media/image12.wmf"/><Relationship Id="rId9" Type="http://schemas.openxmlformats.org/officeDocument/2006/relationships/image" Target="../media/image17.wmf"/><Relationship Id="rId14" Type="http://schemas.openxmlformats.org/officeDocument/2006/relationships/image" Target="../media/image22.wmf"/><Relationship Id="rId22" Type="http://schemas.openxmlformats.org/officeDocument/2006/relationships/image" Target="../media/image27.wmf"/></Relationships>
</file>

<file path=ppt/drawings/_rels/vmlDrawing4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85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84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87.wmf"/><Relationship Id="rId1" Type="http://schemas.openxmlformats.org/officeDocument/2006/relationships/image" Target="../media/image79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80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83.wmf"/><Relationship Id="rId19" Type="http://schemas.openxmlformats.org/officeDocument/2006/relationships/image" Target="../media/image86.wmf"/><Relationship Id="rId4" Type="http://schemas.openxmlformats.org/officeDocument/2006/relationships/image" Target="../media/image13.wmf"/><Relationship Id="rId9" Type="http://schemas.openxmlformats.org/officeDocument/2006/relationships/image" Target="../media/image82.wmf"/><Relationship Id="rId14" Type="http://schemas.openxmlformats.org/officeDocument/2006/relationships/image" Target="../media/image4.wmf"/><Relationship Id="rId22" Type="http://schemas.openxmlformats.org/officeDocument/2006/relationships/image" Target="../media/image88.wmf"/></Relationships>
</file>

<file path=ppt/drawings/_rels/vmlDrawing4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93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92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95.wmf"/><Relationship Id="rId1" Type="http://schemas.openxmlformats.org/officeDocument/2006/relationships/image" Target="../media/image90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91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83.wmf"/><Relationship Id="rId19" Type="http://schemas.openxmlformats.org/officeDocument/2006/relationships/image" Target="../media/image94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4.wmf"/><Relationship Id="rId22" Type="http://schemas.openxmlformats.org/officeDocument/2006/relationships/image" Target="../media/image96.w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101.wmf"/><Relationship Id="rId3" Type="http://schemas.openxmlformats.org/officeDocument/2006/relationships/image" Target="../media/image12.wmf"/><Relationship Id="rId21" Type="http://schemas.openxmlformats.org/officeDocument/2006/relationships/image" Target="../media/image63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100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103.wmf"/><Relationship Id="rId1" Type="http://schemas.openxmlformats.org/officeDocument/2006/relationships/image" Target="../media/image98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99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23.wmf"/><Relationship Id="rId19" Type="http://schemas.openxmlformats.org/officeDocument/2006/relationships/image" Target="../media/image102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4.wmf"/><Relationship Id="rId22" Type="http://schemas.openxmlformats.org/officeDocument/2006/relationships/image" Target="../media/image104.wmf"/></Relationships>
</file>

<file path=ppt/drawings/_rels/vmlDrawing43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3.wmf"/><Relationship Id="rId18" Type="http://schemas.openxmlformats.org/officeDocument/2006/relationships/image" Target="../media/image108.wmf"/><Relationship Id="rId3" Type="http://schemas.openxmlformats.org/officeDocument/2006/relationships/image" Target="../media/image12.wmf"/><Relationship Id="rId21" Type="http://schemas.openxmlformats.org/officeDocument/2006/relationships/image" Target="../media/image110.wmf"/><Relationship Id="rId7" Type="http://schemas.openxmlformats.org/officeDocument/2006/relationships/image" Target="../media/image17.wmf"/><Relationship Id="rId12" Type="http://schemas.openxmlformats.org/officeDocument/2006/relationships/image" Target="../media/image25.wmf"/><Relationship Id="rId17" Type="http://schemas.openxmlformats.org/officeDocument/2006/relationships/image" Target="../media/image107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109.wmf"/><Relationship Id="rId1" Type="http://schemas.openxmlformats.org/officeDocument/2006/relationships/image" Target="../media/image106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14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23.wmf"/><Relationship Id="rId19" Type="http://schemas.openxmlformats.org/officeDocument/2006/relationships/image" Target="../media/image102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4.wmf"/><Relationship Id="rId22" Type="http://schemas.openxmlformats.org/officeDocument/2006/relationships/image" Target="../media/image111.wmf"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image" Target="../media/image25.wmf"/><Relationship Id="rId18" Type="http://schemas.openxmlformats.org/officeDocument/2006/relationships/image" Target="../media/image116.wmf"/><Relationship Id="rId3" Type="http://schemas.openxmlformats.org/officeDocument/2006/relationships/image" Target="../media/image12.wmf"/><Relationship Id="rId21" Type="http://schemas.openxmlformats.org/officeDocument/2006/relationships/image" Target="../media/image118.wmf"/><Relationship Id="rId7" Type="http://schemas.openxmlformats.org/officeDocument/2006/relationships/image" Target="../media/image17.wmf"/><Relationship Id="rId12" Type="http://schemas.openxmlformats.org/officeDocument/2006/relationships/image" Target="../media/image24.wmf"/><Relationship Id="rId17" Type="http://schemas.openxmlformats.org/officeDocument/2006/relationships/image" Target="../media/image1.wmf"/><Relationship Id="rId2" Type="http://schemas.openxmlformats.org/officeDocument/2006/relationships/image" Target="../media/image11.wmf"/><Relationship Id="rId16" Type="http://schemas.openxmlformats.org/officeDocument/2006/relationships/image" Target="../media/image5.wmf"/><Relationship Id="rId20" Type="http://schemas.openxmlformats.org/officeDocument/2006/relationships/image" Target="../media/image102.wmf"/><Relationship Id="rId1" Type="http://schemas.openxmlformats.org/officeDocument/2006/relationships/image" Target="../media/image113.wmf"/><Relationship Id="rId6" Type="http://schemas.openxmlformats.org/officeDocument/2006/relationships/image" Target="../media/image15.wmf"/><Relationship Id="rId11" Type="http://schemas.openxmlformats.org/officeDocument/2006/relationships/image" Target="../media/image23.wmf"/><Relationship Id="rId5" Type="http://schemas.openxmlformats.org/officeDocument/2006/relationships/image" Target="../media/image14.wmf"/><Relationship Id="rId15" Type="http://schemas.openxmlformats.org/officeDocument/2006/relationships/image" Target="../media/image4.wmf"/><Relationship Id="rId23" Type="http://schemas.openxmlformats.org/officeDocument/2006/relationships/image" Target="../media/image31.wmf"/><Relationship Id="rId10" Type="http://schemas.openxmlformats.org/officeDocument/2006/relationships/image" Target="../media/image115.wmf"/><Relationship Id="rId19" Type="http://schemas.openxmlformats.org/officeDocument/2006/relationships/image" Target="../media/image117.wmf"/><Relationship Id="rId4" Type="http://schemas.openxmlformats.org/officeDocument/2006/relationships/image" Target="../media/image13.wmf"/><Relationship Id="rId9" Type="http://schemas.openxmlformats.org/officeDocument/2006/relationships/image" Target="../media/image20.wmf"/><Relationship Id="rId14" Type="http://schemas.openxmlformats.org/officeDocument/2006/relationships/image" Target="../media/image3.wmf"/><Relationship Id="rId22" Type="http://schemas.openxmlformats.org/officeDocument/2006/relationships/image" Target="../media/image16.wmf"/></Relationships>
</file>

<file path=ppt/drawings/_rels/vmlDrawing4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24.wmf"/><Relationship Id="rId18" Type="http://schemas.openxmlformats.org/officeDocument/2006/relationships/image" Target="../media/image1.wmf"/><Relationship Id="rId3" Type="http://schemas.openxmlformats.org/officeDocument/2006/relationships/image" Target="../media/image13.wmf"/><Relationship Id="rId21" Type="http://schemas.openxmlformats.org/officeDocument/2006/relationships/image" Target="../media/image124.wmf"/><Relationship Id="rId7" Type="http://schemas.openxmlformats.org/officeDocument/2006/relationships/image" Target="../media/image17.wmf"/><Relationship Id="rId12" Type="http://schemas.openxmlformats.org/officeDocument/2006/relationships/image" Target="../media/image23.wmf"/><Relationship Id="rId17" Type="http://schemas.openxmlformats.org/officeDocument/2006/relationships/image" Target="../media/image5.wmf"/><Relationship Id="rId2" Type="http://schemas.openxmlformats.org/officeDocument/2006/relationships/image" Target="../media/image12.wmf"/><Relationship Id="rId16" Type="http://schemas.openxmlformats.org/officeDocument/2006/relationships/image" Target="../media/image4.wmf"/><Relationship Id="rId20" Type="http://schemas.openxmlformats.org/officeDocument/2006/relationships/image" Target="../media/image123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11" Type="http://schemas.openxmlformats.org/officeDocument/2006/relationships/image" Target="../media/image121.wmf"/><Relationship Id="rId5" Type="http://schemas.openxmlformats.org/officeDocument/2006/relationships/image" Target="../media/image15.wmf"/><Relationship Id="rId15" Type="http://schemas.openxmlformats.org/officeDocument/2006/relationships/image" Target="../media/image3.wmf"/><Relationship Id="rId23" Type="http://schemas.openxmlformats.org/officeDocument/2006/relationships/image" Target="../media/image31.wmf"/><Relationship Id="rId10" Type="http://schemas.openxmlformats.org/officeDocument/2006/relationships/image" Target="../media/image20.wmf"/><Relationship Id="rId19" Type="http://schemas.openxmlformats.org/officeDocument/2006/relationships/image" Target="../media/image122.wmf"/><Relationship Id="rId4" Type="http://schemas.openxmlformats.org/officeDocument/2006/relationships/image" Target="../media/image14.wmf"/><Relationship Id="rId9" Type="http://schemas.openxmlformats.org/officeDocument/2006/relationships/image" Target="../media/image120.wmf"/><Relationship Id="rId14" Type="http://schemas.openxmlformats.org/officeDocument/2006/relationships/image" Target="../media/image25.wmf"/><Relationship Id="rId22" Type="http://schemas.openxmlformats.org/officeDocument/2006/relationships/image" Target="../media/image125.wmf"/></Relationships>
</file>

<file path=ppt/drawings/_rels/vmlDrawing4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30.wmf"/><Relationship Id="rId18" Type="http://schemas.openxmlformats.org/officeDocument/2006/relationships/image" Target="../media/image4.wmf"/><Relationship Id="rId3" Type="http://schemas.openxmlformats.org/officeDocument/2006/relationships/image" Target="../media/image12.wmf"/><Relationship Id="rId21" Type="http://schemas.openxmlformats.org/officeDocument/2006/relationships/image" Target="../media/image26.wmf"/><Relationship Id="rId7" Type="http://schemas.openxmlformats.org/officeDocument/2006/relationships/image" Target="../media/image16.wmf"/><Relationship Id="rId12" Type="http://schemas.openxmlformats.org/officeDocument/2006/relationships/image" Target="../media/image21.wmf"/><Relationship Id="rId17" Type="http://schemas.openxmlformats.org/officeDocument/2006/relationships/image" Target="../media/image3.wmf"/><Relationship Id="rId2" Type="http://schemas.openxmlformats.org/officeDocument/2006/relationships/image" Target="../media/image11.wmf"/><Relationship Id="rId16" Type="http://schemas.openxmlformats.org/officeDocument/2006/relationships/image" Target="../media/image25.wmf"/><Relationship Id="rId20" Type="http://schemas.openxmlformats.org/officeDocument/2006/relationships/image" Target="../media/image1.wmf"/><Relationship Id="rId1" Type="http://schemas.openxmlformats.org/officeDocument/2006/relationships/image" Target="../media/image9.wmf"/><Relationship Id="rId6" Type="http://schemas.openxmlformats.org/officeDocument/2006/relationships/image" Target="../media/image15.wmf"/><Relationship Id="rId11" Type="http://schemas.openxmlformats.org/officeDocument/2006/relationships/image" Target="../media/image20.wmf"/><Relationship Id="rId5" Type="http://schemas.openxmlformats.org/officeDocument/2006/relationships/image" Target="../media/image14.wmf"/><Relationship Id="rId15" Type="http://schemas.openxmlformats.org/officeDocument/2006/relationships/image" Target="../media/image24.wmf"/><Relationship Id="rId23" Type="http://schemas.openxmlformats.org/officeDocument/2006/relationships/image" Target="../media/image31.wmf"/><Relationship Id="rId10" Type="http://schemas.openxmlformats.org/officeDocument/2006/relationships/image" Target="../media/image19.wmf"/><Relationship Id="rId19" Type="http://schemas.openxmlformats.org/officeDocument/2006/relationships/image" Target="../media/image5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23.wmf"/><Relationship Id="rId22" Type="http://schemas.openxmlformats.org/officeDocument/2006/relationships/image" Target="../media/image27.wmf"/></Relationships>
</file>

<file path=ppt/drawings/_rels/vmlDrawing4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130.wmf"/><Relationship Id="rId18" Type="http://schemas.openxmlformats.org/officeDocument/2006/relationships/image" Target="../media/image5.wmf"/><Relationship Id="rId3" Type="http://schemas.openxmlformats.org/officeDocument/2006/relationships/image" Target="../media/image12.wmf"/><Relationship Id="rId21" Type="http://schemas.openxmlformats.org/officeDocument/2006/relationships/image" Target="../media/image31.wmf"/><Relationship Id="rId7" Type="http://schemas.openxmlformats.org/officeDocument/2006/relationships/image" Target="../media/image16.wmf"/><Relationship Id="rId12" Type="http://schemas.openxmlformats.org/officeDocument/2006/relationships/image" Target="../media/image21.wmf"/><Relationship Id="rId17" Type="http://schemas.openxmlformats.org/officeDocument/2006/relationships/image" Target="../media/image4.wmf"/><Relationship Id="rId2" Type="http://schemas.openxmlformats.org/officeDocument/2006/relationships/image" Target="../media/image11.wmf"/><Relationship Id="rId16" Type="http://schemas.openxmlformats.org/officeDocument/2006/relationships/image" Target="../media/image3.wmf"/><Relationship Id="rId20" Type="http://schemas.openxmlformats.org/officeDocument/2006/relationships/image" Target="../media/image27.wmf"/><Relationship Id="rId1" Type="http://schemas.openxmlformats.org/officeDocument/2006/relationships/image" Target="../media/image128.wmf"/><Relationship Id="rId6" Type="http://schemas.openxmlformats.org/officeDocument/2006/relationships/image" Target="../media/image15.wmf"/><Relationship Id="rId11" Type="http://schemas.openxmlformats.org/officeDocument/2006/relationships/image" Target="../media/image20.wmf"/><Relationship Id="rId5" Type="http://schemas.openxmlformats.org/officeDocument/2006/relationships/image" Target="../media/image14.wmf"/><Relationship Id="rId15" Type="http://schemas.openxmlformats.org/officeDocument/2006/relationships/image" Target="../media/image25.wmf"/><Relationship Id="rId23" Type="http://schemas.openxmlformats.org/officeDocument/2006/relationships/image" Target="../media/image83.wmf"/><Relationship Id="rId10" Type="http://schemas.openxmlformats.org/officeDocument/2006/relationships/image" Target="../media/image129.wmf"/><Relationship Id="rId19" Type="http://schemas.openxmlformats.org/officeDocument/2006/relationships/image" Target="../media/image1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24.wmf"/><Relationship Id="rId22" Type="http://schemas.openxmlformats.org/officeDocument/2006/relationships/image" Target="../media/image131.wmf"/></Relationships>
</file>

<file path=ppt/drawings/_rels/vmlDrawing4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25.wmf"/><Relationship Id="rId18" Type="http://schemas.openxmlformats.org/officeDocument/2006/relationships/image" Target="../media/image135.wmf"/><Relationship Id="rId3" Type="http://schemas.openxmlformats.org/officeDocument/2006/relationships/image" Target="../media/image12.wmf"/><Relationship Id="rId21" Type="http://schemas.openxmlformats.org/officeDocument/2006/relationships/image" Target="../media/image83.wmf"/><Relationship Id="rId7" Type="http://schemas.openxmlformats.org/officeDocument/2006/relationships/image" Target="../media/image16.wmf"/><Relationship Id="rId12" Type="http://schemas.openxmlformats.org/officeDocument/2006/relationships/image" Target="../media/image24.wmf"/><Relationship Id="rId17" Type="http://schemas.openxmlformats.org/officeDocument/2006/relationships/image" Target="../media/image1.wmf"/><Relationship Id="rId2" Type="http://schemas.openxmlformats.org/officeDocument/2006/relationships/image" Target="../media/image11.wmf"/><Relationship Id="rId16" Type="http://schemas.openxmlformats.org/officeDocument/2006/relationships/image" Target="../media/image5.wmf"/><Relationship Id="rId20" Type="http://schemas.openxmlformats.org/officeDocument/2006/relationships/image" Target="../media/image136.wmf"/><Relationship Id="rId1" Type="http://schemas.openxmlformats.org/officeDocument/2006/relationships/image" Target="../media/image128.wmf"/><Relationship Id="rId6" Type="http://schemas.openxmlformats.org/officeDocument/2006/relationships/image" Target="../media/image15.wmf"/><Relationship Id="rId11" Type="http://schemas.openxmlformats.org/officeDocument/2006/relationships/image" Target="../media/image134.wmf"/><Relationship Id="rId5" Type="http://schemas.openxmlformats.org/officeDocument/2006/relationships/image" Target="../media/image14.wmf"/><Relationship Id="rId15" Type="http://schemas.openxmlformats.org/officeDocument/2006/relationships/image" Target="../media/image4.wmf"/><Relationship Id="rId23" Type="http://schemas.openxmlformats.org/officeDocument/2006/relationships/image" Target="../media/image20.wmf"/><Relationship Id="rId10" Type="http://schemas.openxmlformats.org/officeDocument/2006/relationships/image" Target="../media/image133.wmf"/><Relationship Id="rId19" Type="http://schemas.openxmlformats.org/officeDocument/2006/relationships/image" Target="../media/image31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3.wmf"/><Relationship Id="rId22" Type="http://schemas.openxmlformats.org/officeDocument/2006/relationships/image" Target="../media/image137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30.wmf"/><Relationship Id="rId18" Type="http://schemas.openxmlformats.org/officeDocument/2006/relationships/image" Target="../media/image4.wmf"/><Relationship Id="rId3" Type="http://schemas.openxmlformats.org/officeDocument/2006/relationships/image" Target="../media/image12.wmf"/><Relationship Id="rId21" Type="http://schemas.openxmlformats.org/officeDocument/2006/relationships/image" Target="../media/image26.wmf"/><Relationship Id="rId7" Type="http://schemas.openxmlformats.org/officeDocument/2006/relationships/image" Target="../media/image16.wmf"/><Relationship Id="rId12" Type="http://schemas.openxmlformats.org/officeDocument/2006/relationships/image" Target="../media/image21.wmf"/><Relationship Id="rId17" Type="http://schemas.openxmlformats.org/officeDocument/2006/relationships/image" Target="../media/image3.wmf"/><Relationship Id="rId2" Type="http://schemas.openxmlformats.org/officeDocument/2006/relationships/image" Target="../media/image11.wmf"/><Relationship Id="rId16" Type="http://schemas.openxmlformats.org/officeDocument/2006/relationships/image" Target="../media/image25.wmf"/><Relationship Id="rId20" Type="http://schemas.openxmlformats.org/officeDocument/2006/relationships/image" Target="../media/image1.wmf"/><Relationship Id="rId1" Type="http://schemas.openxmlformats.org/officeDocument/2006/relationships/image" Target="../media/image9.wmf"/><Relationship Id="rId6" Type="http://schemas.openxmlformats.org/officeDocument/2006/relationships/image" Target="../media/image15.wmf"/><Relationship Id="rId11" Type="http://schemas.openxmlformats.org/officeDocument/2006/relationships/image" Target="../media/image20.wmf"/><Relationship Id="rId5" Type="http://schemas.openxmlformats.org/officeDocument/2006/relationships/image" Target="../media/image14.wmf"/><Relationship Id="rId15" Type="http://schemas.openxmlformats.org/officeDocument/2006/relationships/image" Target="../media/image24.wmf"/><Relationship Id="rId23" Type="http://schemas.openxmlformats.org/officeDocument/2006/relationships/image" Target="../media/image31.wmf"/><Relationship Id="rId10" Type="http://schemas.openxmlformats.org/officeDocument/2006/relationships/image" Target="../media/image19.wmf"/><Relationship Id="rId19" Type="http://schemas.openxmlformats.org/officeDocument/2006/relationships/image" Target="../media/image5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Relationship Id="rId14" Type="http://schemas.openxmlformats.org/officeDocument/2006/relationships/image" Target="../media/image23.wmf"/><Relationship Id="rId22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4.wmf"/><Relationship Id="rId18" Type="http://schemas.openxmlformats.org/officeDocument/2006/relationships/image" Target="../media/image40.wmf"/><Relationship Id="rId3" Type="http://schemas.openxmlformats.org/officeDocument/2006/relationships/image" Target="../media/image12.wmf"/><Relationship Id="rId21" Type="http://schemas.openxmlformats.org/officeDocument/2006/relationships/image" Target="../media/image43.wmf"/><Relationship Id="rId7" Type="http://schemas.openxmlformats.org/officeDocument/2006/relationships/image" Target="../media/image35.wmf"/><Relationship Id="rId12" Type="http://schemas.openxmlformats.org/officeDocument/2006/relationships/image" Target="../media/image3.wmf"/><Relationship Id="rId17" Type="http://schemas.openxmlformats.org/officeDocument/2006/relationships/image" Target="../media/image39.wmf"/><Relationship Id="rId2" Type="http://schemas.openxmlformats.org/officeDocument/2006/relationships/image" Target="../media/image11.wmf"/><Relationship Id="rId16" Type="http://schemas.openxmlformats.org/officeDocument/2006/relationships/image" Target="../media/image38.wmf"/><Relationship Id="rId20" Type="http://schemas.openxmlformats.org/officeDocument/2006/relationships/image" Target="../media/image42.wmf"/><Relationship Id="rId1" Type="http://schemas.openxmlformats.org/officeDocument/2006/relationships/image" Target="../media/image32.wmf"/><Relationship Id="rId6" Type="http://schemas.openxmlformats.org/officeDocument/2006/relationships/image" Target="../media/image34.wmf"/><Relationship Id="rId11" Type="http://schemas.openxmlformats.org/officeDocument/2006/relationships/image" Target="../media/image25.wmf"/><Relationship Id="rId5" Type="http://schemas.openxmlformats.org/officeDocument/2006/relationships/image" Target="../media/image33.wmf"/><Relationship Id="rId15" Type="http://schemas.openxmlformats.org/officeDocument/2006/relationships/image" Target="../media/image1.wmf"/><Relationship Id="rId10" Type="http://schemas.openxmlformats.org/officeDocument/2006/relationships/image" Target="../media/image24.wmf"/><Relationship Id="rId19" Type="http://schemas.openxmlformats.org/officeDocument/2006/relationships/image" Target="../media/image41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5.wmf"/><Relationship Id="rId22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.wmf"/><Relationship Id="rId18" Type="http://schemas.openxmlformats.org/officeDocument/2006/relationships/image" Target="../media/image39.wmf"/><Relationship Id="rId3" Type="http://schemas.openxmlformats.org/officeDocument/2006/relationships/image" Target="../media/image12.wmf"/><Relationship Id="rId21" Type="http://schemas.openxmlformats.org/officeDocument/2006/relationships/image" Target="../media/image51.wmf"/><Relationship Id="rId7" Type="http://schemas.openxmlformats.org/officeDocument/2006/relationships/image" Target="../media/image35.wmf"/><Relationship Id="rId12" Type="http://schemas.openxmlformats.org/officeDocument/2006/relationships/image" Target="../media/image25.wmf"/><Relationship Id="rId17" Type="http://schemas.openxmlformats.org/officeDocument/2006/relationships/image" Target="../media/image38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50.wmf"/><Relationship Id="rId1" Type="http://schemas.openxmlformats.org/officeDocument/2006/relationships/image" Target="../media/image45.wmf"/><Relationship Id="rId6" Type="http://schemas.openxmlformats.org/officeDocument/2006/relationships/image" Target="../media/image47.wmf"/><Relationship Id="rId11" Type="http://schemas.openxmlformats.org/officeDocument/2006/relationships/image" Target="../media/image24.wmf"/><Relationship Id="rId5" Type="http://schemas.openxmlformats.org/officeDocument/2006/relationships/image" Target="../media/image46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48.wmf"/><Relationship Id="rId19" Type="http://schemas.openxmlformats.org/officeDocument/2006/relationships/image" Target="../media/image49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4.wmf"/><Relationship Id="rId22" Type="http://schemas.openxmlformats.org/officeDocument/2006/relationships/image" Target="../media/image52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3.wmf"/><Relationship Id="rId18" Type="http://schemas.openxmlformats.org/officeDocument/2006/relationships/image" Target="../media/image39.wmf"/><Relationship Id="rId3" Type="http://schemas.openxmlformats.org/officeDocument/2006/relationships/image" Target="../media/image12.wmf"/><Relationship Id="rId21" Type="http://schemas.openxmlformats.org/officeDocument/2006/relationships/image" Target="../media/image58.wmf"/><Relationship Id="rId7" Type="http://schemas.openxmlformats.org/officeDocument/2006/relationships/image" Target="../media/image35.wmf"/><Relationship Id="rId12" Type="http://schemas.openxmlformats.org/officeDocument/2006/relationships/image" Target="../media/image25.wmf"/><Relationship Id="rId17" Type="http://schemas.openxmlformats.org/officeDocument/2006/relationships/image" Target="../media/image38.wmf"/><Relationship Id="rId2" Type="http://schemas.openxmlformats.org/officeDocument/2006/relationships/image" Target="../media/image11.wmf"/><Relationship Id="rId16" Type="http://schemas.openxmlformats.org/officeDocument/2006/relationships/image" Target="../media/image1.wmf"/><Relationship Id="rId20" Type="http://schemas.openxmlformats.org/officeDocument/2006/relationships/image" Target="../media/image57.wmf"/><Relationship Id="rId1" Type="http://schemas.openxmlformats.org/officeDocument/2006/relationships/image" Target="../media/image54.wmf"/><Relationship Id="rId6" Type="http://schemas.openxmlformats.org/officeDocument/2006/relationships/image" Target="../media/image15.wmf"/><Relationship Id="rId11" Type="http://schemas.openxmlformats.org/officeDocument/2006/relationships/image" Target="../media/image24.wmf"/><Relationship Id="rId5" Type="http://schemas.openxmlformats.org/officeDocument/2006/relationships/image" Target="../media/image46.wmf"/><Relationship Id="rId15" Type="http://schemas.openxmlformats.org/officeDocument/2006/relationships/image" Target="../media/image5.wmf"/><Relationship Id="rId23" Type="http://schemas.openxmlformats.org/officeDocument/2006/relationships/image" Target="../media/image31.wmf"/><Relationship Id="rId10" Type="http://schemas.openxmlformats.org/officeDocument/2006/relationships/image" Target="../media/image55.wmf"/><Relationship Id="rId19" Type="http://schemas.openxmlformats.org/officeDocument/2006/relationships/image" Target="../media/image56.wmf"/><Relationship Id="rId4" Type="http://schemas.openxmlformats.org/officeDocument/2006/relationships/image" Target="../media/image13.wmf"/><Relationship Id="rId9" Type="http://schemas.openxmlformats.org/officeDocument/2006/relationships/image" Target="../media/image37.wmf"/><Relationship Id="rId14" Type="http://schemas.openxmlformats.org/officeDocument/2006/relationships/image" Target="../media/image4.wmf"/><Relationship Id="rId22" Type="http://schemas.openxmlformats.org/officeDocument/2006/relationships/image" Target="../media/image5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7D1989A-EEA0-41F5-B49D-2706ADA516F5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A843D38-5F51-4DD7-9BBB-9A2A315F98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55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slide to </a:t>
            </a:r>
            <a:r>
              <a:rPr lang="en-US" baseline="0" dirty="0" err="1" smtClean="0"/>
              <a:t>duscuss</a:t>
            </a:r>
            <a:r>
              <a:rPr lang="en-US" baseline="0" dirty="0" smtClean="0"/>
              <a:t> data structure and variable 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model is to express or specify the</a:t>
            </a:r>
            <a:r>
              <a:rPr lang="en-US" baseline="0" dirty="0" smtClean="0"/>
              <a:t> structure of the relationship among data.</a:t>
            </a:r>
            <a:endParaRPr lang="en-US" dirty="0" smtClean="0"/>
          </a:p>
          <a:p>
            <a:r>
              <a:rPr lang="en-US" dirty="0" smtClean="0"/>
              <a:t>ANOTH</a:t>
            </a:r>
            <a:r>
              <a:rPr lang="en-US" baseline="0" dirty="0" smtClean="0"/>
              <a:t> way to think about models is a set of instructions on what to do to data. </a:t>
            </a:r>
          </a:p>
          <a:p>
            <a:r>
              <a:rPr lang="en-US" baseline="0" dirty="0" smtClean="0"/>
              <a:t>So we take our outcome and model it – express it’s relationship to predictors. We’ll do it in 4 distinct ways (point to four predictors on slide)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80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last slide on the</a:t>
            </a:r>
            <a:r>
              <a:rPr lang="en-US" baseline="0" dirty="0" smtClean="0"/>
              <a:t> Specification part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But we will use building-up strategy instead. IMHO, it makes more sense to increase complexity gradually when first learning about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Between years 2000 and 2001 , people  who in 2000 were between 16 and 20 years of age, attended worship service less than once a month (3.031) on average.</a:t>
            </a:r>
          </a:p>
          <a:p>
            <a:r>
              <a:rPr lang="en-US" baseline="0" dirty="0" smtClean="0"/>
              <a:t>In other words, subjects were scoring a 3.031 on the NLSY97 worship attendance scale.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80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Null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two ( shaded</a:t>
            </a:r>
            <a:r>
              <a:rPr lang="en-US" baseline="0" dirty="0" smtClean="0"/>
              <a:t> areas) would specify our model structurally. Top box would contain traditional notation, while the bottom box would hold the notation that I have modified to better connect it with other section of the interface.</a:t>
            </a:r>
          </a:p>
          <a:p>
            <a:r>
              <a:rPr lang="en-US" baseline="0" dirty="0" smtClean="0"/>
              <a:t>These two ( point to subtitles) would translate the implication from the structure of the model into two command languages: SPSS, that we have been using all semester, and lmer , a package for multilevel/mixed  modeling in R. </a:t>
            </a:r>
          </a:p>
          <a:p>
            <a:r>
              <a:rPr lang="en-US" baseline="0" dirty="0" smtClean="0"/>
              <a:t>In the negative space in lower right we’ll put the results of the estimation, while the larger spandrel on the left would host a multipurpose area to show Output files, explore the fit surface, and graphs.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013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Between 2000 and 2010, people between who in 2000</a:t>
            </a:r>
            <a:r>
              <a:rPr lang="en-US" baseline="0" dirty="0" smtClean="0"/>
              <a:t> were between 16 and 20 years of age attended worship service on average less than once a month (3.031).</a:t>
            </a:r>
          </a:p>
          <a:p>
            <a:r>
              <a:rPr lang="en-US" baseline="0" dirty="0" smtClean="0"/>
              <a:t>On average, subjects varied by an average of 1.57 points on the WAS ( Worship Attendance Scale)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806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2000, people between</a:t>
            </a:r>
            <a:r>
              <a:rPr lang="en-US" baseline="0" dirty="0" smtClean="0"/>
              <a:t> 16 and 20 years of age attended worship service on average less than once a month (3.328).</a:t>
            </a:r>
          </a:p>
          <a:p>
            <a:r>
              <a:rPr lang="en-US" baseline="0" dirty="0" smtClean="0"/>
              <a:t>Regardless of subjects’ age, they were expected to decrease their worship attendance by 0.059 points on WAS every year after 2000.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806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2000, people between</a:t>
            </a:r>
            <a:r>
              <a:rPr lang="en-US" baseline="0" dirty="0" smtClean="0"/>
              <a:t> 16 and 20 years of age scored an average of 3.328 points on WAS.</a:t>
            </a:r>
          </a:p>
          <a:p>
            <a:r>
              <a:rPr lang="en-US" baseline="0" dirty="0" smtClean="0"/>
              <a:t>Regardless of subjects’ age, they were expected to decrease their worship attendance by an average of 0.059 points every year after 2000.</a:t>
            </a:r>
          </a:p>
          <a:p>
            <a:r>
              <a:rPr lang="en-US" baseline="0" dirty="0" smtClean="0"/>
              <a:t> Subjects varied on the rate of this decline by an average of 0.17 points of WAS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806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52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what our interface would</a:t>
            </a:r>
            <a:r>
              <a:rPr lang="en-US" baseline="0" dirty="0" smtClean="0"/>
              <a:t>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983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183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455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176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 additional year</a:t>
            </a:r>
            <a:r>
              <a:rPr lang="en-US" baseline="0" dirty="0" smtClean="0"/>
              <a:t> difference in age was associated with 0.044  WAS point decrease of worship attendance in 2000. Older subjects attended worship less, -0.044 points for every year of 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43D38-5F51-4DD7-9BBB-9A2A315F9803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4201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Tearing</a:t>
            </a:r>
            <a:r>
              <a:rPr lang="en-US" baseline="0" dirty="0" smtClean="0"/>
              <a:t> 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43D38-5F51-4DD7-9BBB-9A2A315F9803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4201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Tearing</a:t>
            </a:r>
            <a:r>
              <a:rPr lang="en-US" baseline="0" dirty="0" smtClean="0"/>
              <a:t> 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43D38-5F51-4DD7-9BBB-9A2A315F9803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4201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60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60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6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Why do we need such interface?</a:t>
            </a:r>
          </a:p>
          <a:p>
            <a:r>
              <a:rPr lang="en-US" baseline="0" dirty="0" smtClean="0"/>
              <a:t>Because when we want to put in the same screen all we need to keep in mind to evaluate a model, we need a lot of information.</a:t>
            </a:r>
          </a:p>
          <a:p>
            <a:r>
              <a:rPr lang="en-US" baseline="0" dirty="0" smtClean="0"/>
              <a:t>This is the most complex model we will fit. It looks like a crowded slide, but it really its.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6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a start for tear-down modeling strategy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56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slide to </a:t>
            </a:r>
            <a:r>
              <a:rPr lang="en-US" baseline="0" dirty="0" err="1" smtClean="0"/>
              <a:t>duscuss</a:t>
            </a:r>
            <a:r>
              <a:rPr lang="en-US" baseline="0" dirty="0" smtClean="0"/>
              <a:t> data structure and variable 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But we will use building-up strategy instead. IMHO, it makes more sense to increase complexity gradually when first learning about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Between years 2000 and 2001 , people  who in 2000 were between 16 and 20 years of age, attended worship service less than once a month (3.031) on average.</a:t>
            </a:r>
          </a:p>
          <a:p>
            <a:r>
              <a:rPr lang="en-US" baseline="0" dirty="0" smtClean="0"/>
              <a:t>In other words, subjects were scoring a 3.031 on the NLSY97 worship attendance scale.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DF91C-42D9-4634-BB78-5E5EC99E5A4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80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C11855-6E77-4D58-9C19-FDFA82E139A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5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9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55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95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34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6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50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13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5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5A117-C67F-4739-914D-E4171AECA6F8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227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5A117-C67F-4739-914D-E4171AECA6F8}" type="datetimeFigureOut">
              <a:rPr lang="en-US" smtClean="0"/>
              <a:pPr/>
              <a:t>11/26/2012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E6E6F-75C9-4823-A11C-2407A46C39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6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wmf"/><Relationship Id="rId18" Type="http://schemas.openxmlformats.org/officeDocument/2006/relationships/oleObject" Target="../embeddings/oleObject76.bin"/><Relationship Id="rId26" Type="http://schemas.openxmlformats.org/officeDocument/2006/relationships/oleObject" Target="../embeddings/oleObject80.bin"/><Relationship Id="rId39" Type="http://schemas.openxmlformats.org/officeDocument/2006/relationships/image" Target="../media/image40.wmf"/><Relationship Id="rId21" Type="http://schemas.openxmlformats.org/officeDocument/2006/relationships/image" Target="../media/image37.wmf"/><Relationship Id="rId34" Type="http://schemas.openxmlformats.org/officeDocument/2006/relationships/oleObject" Target="../embeddings/oleObject84.bin"/><Relationship Id="rId42" Type="http://schemas.openxmlformats.org/officeDocument/2006/relationships/oleObject" Target="../embeddings/oleObject88.bin"/><Relationship Id="rId47" Type="http://schemas.openxmlformats.org/officeDocument/2006/relationships/image" Target="../media/image31.wmf"/><Relationship Id="rId50" Type="http://schemas.openxmlformats.org/officeDocument/2006/relationships/slide" Target="slide38.xml"/><Relationship Id="rId55" Type="http://schemas.openxmlformats.org/officeDocument/2006/relationships/slide" Target="slide15.xml"/><Relationship Id="rId63" Type="http://schemas.openxmlformats.org/officeDocument/2006/relationships/slide" Target="slide23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5.bin"/><Relationship Id="rId29" Type="http://schemas.openxmlformats.org/officeDocument/2006/relationships/image" Target="../media/image4.wmf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79.bin"/><Relationship Id="rId32" Type="http://schemas.openxmlformats.org/officeDocument/2006/relationships/oleObject" Target="../embeddings/oleObject83.bin"/><Relationship Id="rId37" Type="http://schemas.openxmlformats.org/officeDocument/2006/relationships/image" Target="../media/image39.wmf"/><Relationship Id="rId40" Type="http://schemas.openxmlformats.org/officeDocument/2006/relationships/oleObject" Target="../embeddings/oleObject87.bin"/><Relationship Id="rId45" Type="http://schemas.openxmlformats.org/officeDocument/2006/relationships/image" Target="../media/image43.wmf"/><Relationship Id="rId53" Type="http://schemas.openxmlformats.org/officeDocument/2006/relationships/slide" Target="slide13.xml"/><Relationship Id="rId58" Type="http://schemas.openxmlformats.org/officeDocument/2006/relationships/slide" Target="slide18.xml"/><Relationship Id="rId5" Type="http://schemas.openxmlformats.org/officeDocument/2006/relationships/image" Target="../media/image32.wmf"/><Relationship Id="rId61" Type="http://schemas.openxmlformats.org/officeDocument/2006/relationships/slide" Target="slide21.xml"/><Relationship Id="rId19" Type="http://schemas.openxmlformats.org/officeDocument/2006/relationships/image" Target="../media/image36.wmf"/><Relationship Id="rId14" Type="http://schemas.openxmlformats.org/officeDocument/2006/relationships/oleObject" Target="../embeddings/oleObject74.bin"/><Relationship Id="rId22" Type="http://schemas.openxmlformats.org/officeDocument/2006/relationships/oleObject" Target="../embeddings/oleObject78.bin"/><Relationship Id="rId27" Type="http://schemas.openxmlformats.org/officeDocument/2006/relationships/image" Target="../media/image3.wmf"/><Relationship Id="rId30" Type="http://schemas.openxmlformats.org/officeDocument/2006/relationships/oleObject" Target="../embeddings/oleObject82.bin"/><Relationship Id="rId35" Type="http://schemas.openxmlformats.org/officeDocument/2006/relationships/image" Target="../media/image38.wmf"/><Relationship Id="rId43" Type="http://schemas.openxmlformats.org/officeDocument/2006/relationships/image" Target="../media/image42.wmf"/><Relationship Id="rId48" Type="http://schemas.openxmlformats.org/officeDocument/2006/relationships/image" Target="../media/image44.png"/><Relationship Id="rId56" Type="http://schemas.openxmlformats.org/officeDocument/2006/relationships/slide" Target="slide16.xml"/><Relationship Id="rId64" Type="http://schemas.openxmlformats.org/officeDocument/2006/relationships/slide" Target="slide11.xml"/><Relationship Id="rId8" Type="http://schemas.openxmlformats.org/officeDocument/2006/relationships/oleObject" Target="../embeddings/oleObject71.bin"/><Relationship Id="rId51" Type="http://schemas.openxmlformats.org/officeDocument/2006/relationships/slide" Target="slide24.xml"/><Relationship Id="rId3" Type="http://schemas.openxmlformats.org/officeDocument/2006/relationships/notesSlide" Target="../notesSlides/notesSlide8.xml"/><Relationship Id="rId12" Type="http://schemas.openxmlformats.org/officeDocument/2006/relationships/oleObject" Target="../embeddings/oleObject73.bin"/><Relationship Id="rId17" Type="http://schemas.openxmlformats.org/officeDocument/2006/relationships/image" Target="../media/image35.wmf"/><Relationship Id="rId25" Type="http://schemas.openxmlformats.org/officeDocument/2006/relationships/image" Target="../media/image25.wmf"/><Relationship Id="rId33" Type="http://schemas.openxmlformats.org/officeDocument/2006/relationships/image" Target="../media/image1.wmf"/><Relationship Id="rId38" Type="http://schemas.openxmlformats.org/officeDocument/2006/relationships/oleObject" Target="../embeddings/oleObject86.bin"/><Relationship Id="rId46" Type="http://schemas.openxmlformats.org/officeDocument/2006/relationships/oleObject" Target="../embeddings/oleObject90.bin"/><Relationship Id="rId59" Type="http://schemas.openxmlformats.org/officeDocument/2006/relationships/slide" Target="slide19.xml"/><Relationship Id="rId20" Type="http://schemas.openxmlformats.org/officeDocument/2006/relationships/oleObject" Target="../embeddings/oleObject77.bin"/><Relationship Id="rId41" Type="http://schemas.openxmlformats.org/officeDocument/2006/relationships/image" Target="../media/image41.wmf"/><Relationship Id="rId54" Type="http://schemas.openxmlformats.org/officeDocument/2006/relationships/slide" Target="slide14.xml"/><Relationship Id="rId62" Type="http://schemas.openxmlformats.org/officeDocument/2006/relationships/slide" Target="slide2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0.bin"/><Relationship Id="rId15" Type="http://schemas.openxmlformats.org/officeDocument/2006/relationships/image" Target="../media/image34.wmf"/><Relationship Id="rId23" Type="http://schemas.openxmlformats.org/officeDocument/2006/relationships/image" Target="../media/image24.wmf"/><Relationship Id="rId28" Type="http://schemas.openxmlformats.org/officeDocument/2006/relationships/oleObject" Target="../embeddings/oleObject81.bin"/><Relationship Id="rId36" Type="http://schemas.openxmlformats.org/officeDocument/2006/relationships/oleObject" Target="../embeddings/oleObject85.bin"/><Relationship Id="rId49" Type="http://schemas.openxmlformats.org/officeDocument/2006/relationships/slide" Target="slide10.xml"/><Relationship Id="rId57" Type="http://schemas.openxmlformats.org/officeDocument/2006/relationships/slide" Target="slide17.xml"/><Relationship Id="rId10" Type="http://schemas.openxmlformats.org/officeDocument/2006/relationships/oleObject" Target="../embeddings/oleObject72.bin"/><Relationship Id="rId31" Type="http://schemas.openxmlformats.org/officeDocument/2006/relationships/image" Target="../media/image5.wmf"/><Relationship Id="rId44" Type="http://schemas.openxmlformats.org/officeDocument/2006/relationships/oleObject" Target="../embeddings/oleObject89.bin"/><Relationship Id="rId52" Type="http://schemas.openxmlformats.org/officeDocument/2006/relationships/slide" Target="slide12.xml"/><Relationship Id="rId60" Type="http://schemas.openxmlformats.org/officeDocument/2006/relationships/slide" Target="slide20.xml"/><Relationship Id="rId4" Type="http://schemas.openxmlformats.org/officeDocument/2006/relationships/oleObject" Target="../embeddings/oleObject69.bin"/><Relationship Id="rId9" Type="http://schemas.openxmlformats.org/officeDocument/2006/relationships/image" Target="../media/image12.wmf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6.wmf"/><Relationship Id="rId21" Type="http://schemas.openxmlformats.org/officeDocument/2006/relationships/oleObject" Target="../embeddings/oleObject93.bin"/><Relationship Id="rId34" Type="http://schemas.openxmlformats.org/officeDocument/2006/relationships/image" Target="../media/image37.wmf"/><Relationship Id="rId42" Type="http://schemas.openxmlformats.org/officeDocument/2006/relationships/image" Target="../media/image3.wmf"/><Relationship Id="rId47" Type="http://schemas.openxmlformats.org/officeDocument/2006/relationships/oleObject" Target="../embeddings/oleObject106.bin"/><Relationship Id="rId50" Type="http://schemas.openxmlformats.org/officeDocument/2006/relationships/image" Target="../media/image38.wmf"/><Relationship Id="rId55" Type="http://schemas.openxmlformats.org/officeDocument/2006/relationships/oleObject" Target="../embeddings/oleObject110.bin"/><Relationship Id="rId63" Type="http://schemas.openxmlformats.org/officeDocument/2006/relationships/image" Target="../media/image53.png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11.xml"/><Relationship Id="rId29" Type="http://schemas.openxmlformats.org/officeDocument/2006/relationships/oleObject" Target="../embeddings/oleObject97.bin"/><Relationship Id="rId11" Type="http://schemas.openxmlformats.org/officeDocument/2006/relationships/slide" Target="slide19.xml"/><Relationship Id="rId24" Type="http://schemas.openxmlformats.org/officeDocument/2006/relationships/image" Target="../media/image13.wmf"/><Relationship Id="rId32" Type="http://schemas.openxmlformats.org/officeDocument/2006/relationships/image" Target="../media/image36.wmf"/><Relationship Id="rId37" Type="http://schemas.openxmlformats.org/officeDocument/2006/relationships/oleObject" Target="../embeddings/oleObject101.bin"/><Relationship Id="rId40" Type="http://schemas.openxmlformats.org/officeDocument/2006/relationships/image" Target="../media/image25.wmf"/><Relationship Id="rId45" Type="http://schemas.openxmlformats.org/officeDocument/2006/relationships/oleObject" Target="../embeddings/oleObject105.bin"/><Relationship Id="rId53" Type="http://schemas.openxmlformats.org/officeDocument/2006/relationships/oleObject" Target="../embeddings/oleObject109.bin"/><Relationship Id="rId58" Type="http://schemas.openxmlformats.org/officeDocument/2006/relationships/image" Target="../media/image51.wmf"/><Relationship Id="rId5" Type="http://schemas.openxmlformats.org/officeDocument/2006/relationships/slide" Target="slide13.xml"/><Relationship Id="rId61" Type="http://schemas.openxmlformats.org/officeDocument/2006/relationships/oleObject" Target="../embeddings/oleObject113.bin"/><Relationship Id="rId19" Type="http://schemas.openxmlformats.org/officeDocument/2006/relationships/oleObject" Target="../embeddings/oleObject92.bin"/><Relationship Id="rId14" Type="http://schemas.openxmlformats.org/officeDocument/2006/relationships/slide" Target="slide22.xml"/><Relationship Id="rId22" Type="http://schemas.openxmlformats.org/officeDocument/2006/relationships/image" Target="../media/image12.wmf"/><Relationship Id="rId27" Type="http://schemas.openxmlformats.org/officeDocument/2006/relationships/oleObject" Target="../embeddings/oleObject96.bin"/><Relationship Id="rId30" Type="http://schemas.openxmlformats.org/officeDocument/2006/relationships/image" Target="../media/image35.wmf"/><Relationship Id="rId35" Type="http://schemas.openxmlformats.org/officeDocument/2006/relationships/oleObject" Target="../embeddings/oleObject100.bin"/><Relationship Id="rId43" Type="http://schemas.openxmlformats.org/officeDocument/2006/relationships/oleObject" Target="../embeddings/oleObject104.bin"/><Relationship Id="rId48" Type="http://schemas.openxmlformats.org/officeDocument/2006/relationships/image" Target="../media/image1.wmf"/><Relationship Id="rId56" Type="http://schemas.openxmlformats.org/officeDocument/2006/relationships/image" Target="../media/image50.wmf"/><Relationship Id="rId64" Type="http://schemas.openxmlformats.org/officeDocument/2006/relationships/slide" Target="slide39.xml"/><Relationship Id="rId8" Type="http://schemas.openxmlformats.org/officeDocument/2006/relationships/slide" Target="slide16.xml"/><Relationship Id="rId51" Type="http://schemas.openxmlformats.org/officeDocument/2006/relationships/oleObject" Target="../embeddings/oleObject108.bin"/><Relationship Id="rId3" Type="http://schemas.openxmlformats.org/officeDocument/2006/relationships/notesSlide" Target="../notesSlides/notesSlide9.xml"/><Relationship Id="rId12" Type="http://schemas.openxmlformats.org/officeDocument/2006/relationships/slide" Target="slide20.xml"/><Relationship Id="rId17" Type="http://schemas.openxmlformats.org/officeDocument/2006/relationships/oleObject" Target="../embeddings/oleObject91.bin"/><Relationship Id="rId25" Type="http://schemas.openxmlformats.org/officeDocument/2006/relationships/oleObject" Target="../embeddings/oleObject95.bin"/><Relationship Id="rId33" Type="http://schemas.openxmlformats.org/officeDocument/2006/relationships/oleObject" Target="../embeddings/oleObject99.bin"/><Relationship Id="rId38" Type="http://schemas.openxmlformats.org/officeDocument/2006/relationships/image" Target="../media/image24.wmf"/><Relationship Id="rId46" Type="http://schemas.openxmlformats.org/officeDocument/2006/relationships/image" Target="../media/image5.wmf"/><Relationship Id="rId59" Type="http://schemas.openxmlformats.org/officeDocument/2006/relationships/oleObject" Target="../embeddings/oleObject112.bin"/><Relationship Id="rId20" Type="http://schemas.openxmlformats.org/officeDocument/2006/relationships/image" Target="../media/image11.wmf"/><Relationship Id="rId41" Type="http://schemas.openxmlformats.org/officeDocument/2006/relationships/oleObject" Target="../embeddings/oleObject103.bin"/><Relationship Id="rId54" Type="http://schemas.openxmlformats.org/officeDocument/2006/relationships/image" Target="../media/image49.wmf"/><Relationship Id="rId62" Type="http://schemas.openxmlformats.org/officeDocument/2006/relationships/image" Target="../media/image31.wmf"/><Relationship Id="rId1" Type="http://schemas.openxmlformats.org/officeDocument/2006/relationships/vmlDrawing" Target="../drawings/vmlDrawing8.vml"/><Relationship Id="rId6" Type="http://schemas.openxmlformats.org/officeDocument/2006/relationships/slide" Target="slide14.xml"/><Relationship Id="rId15" Type="http://schemas.openxmlformats.org/officeDocument/2006/relationships/slide" Target="slide23.xml"/><Relationship Id="rId23" Type="http://schemas.openxmlformats.org/officeDocument/2006/relationships/oleObject" Target="../embeddings/oleObject94.bin"/><Relationship Id="rId28" Type="http://schemas.openxmlformats.org/officeDocument/2006/relationships/image" Target="../media/image47.wmf"/><Relationship Id="rId36" Type="http://schemas.openxmlformats.org/officeDocument/2006/relationships/image" Target="../media/image48.wmf"/><Relationship Id="rId49" Type="http://schemas.openxmlformats.org/officeDocument/2006/relationships/oleObject" Target="../embeddings/oleObject107.bin"/><Relationship Id="rId57" Type="http://schemas.openxmlformats.org/officeDocument/2006/relationships/oleObject" Target="../embeddings/oleObject111.bin"/><Relationship Id="rId10" Type="http://schemas.openxmlformats.org/officeDocument/2006/relationships/slide" Target="slide18.xml"/><Relationship Id="rId31" Type="http://schemas.openxmlformats.org/officeDocument/2006/relationships/oleObject" Target="../embeddings/oleObject98.bin"/><Relationship Id="rId44" Type="http://schemas.openxmlformats.org/officeDocument/2006/relationships/image" Target="../media/image4.wmf"/><Relationship Id="rId52" Type="http://schemas.openxmlformats.org/officeDocument/2006/relationships/image" Target="../media/image39.wmf"/><Relationship Id="rId60" Type="http://schemas.openxmlformats.org/officeDocument/2006/relationships/image" Target="../media/image52.wmf"/><Relationship Id="rId65" Type="http://schemas.openxmlformats.org/officeDocument/2006/relationships/slide" Target="slide25.xml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21.xml"/><Relationship Id="rId18" Type="http://schemas.openxmlformats.org/officeDocument/2006/relationships/image" Target="../media/image45.wmf"/><Relationship Id="rId39" Type="http://schemas.openxmlformats.org/officeDocument/2006/relationships/oleObject" Target="../embeddings/oleObject102.bin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118.bin"/><Relationship Id="rId21" Type="http://schemas.openxmlformats.org/officeDocument/2006/relationships/image" Target="../media/image11.wmf"/><Relationship Id="rId34" Type="http://schemas.openxmlformats.org/officeDocument/2006/relationships/oleObject" Target="../embeddings/oleObject122.bin"/><Relationship Id="rId42" Type="http://schemas.openxmlformats.org/officeDocument/2006/relationships/image" Target="../media/image25.wmf"/><Relationship Id="rId47" Type="http://schemas.openxmlformats.org/officeDocument/2006/relationships/oleObject" Target="../embeddings/oleObject129.bin"/><Relationship Id="rId50" Type="http://schemas.openxmlformats.org/officeDocument/2006/relationships/image" Target="../media/image1.wmf"/><Relationship Id="rId55" Type="http://schemas.openxmlformats.org/officeDocument/2006/relationships/oleObject" Target="../embeddings/oleObject133.bin"/><Relationship Id="rId63" Type="http://schemas.openxmlformats.org/officeDocument/2006/relationships/oleObject" Target="../embeddings/oleObject137.bin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image" Target="../media/image15.wmf"/><Relationship Id="rId11" Type="http://schemas.openxmlformats.org/officeDocument/2006/relationships/slide" Target="slide19.xml"/><Relationship Id="rId24" Type="http://schemas.openxmlformats.org/officeDocument/2006/relationships/oleObject" Target="../embeddings/oleObject117.bin"/><Relationship Id="rId32" Type="http://schemas.openxmlformats.org/officeDocument/2006/relationships/oleObject" Target="../embeddings/oleObject121.bin"/><Relationship Id="rId37" Type="http://schemas.openxmlformats.org/officeDocument/2006/relationships/oleObject" Target="../embeddings/oleObject124.bin"/><Relationship Id="rId40" Type="http://schemas.openxmlformats.org/officeDocument/2006/relationships/image" Target="../media/image24.wmf"/><Relationship Id="rId45" Type="http://schemas.openxmlformats.org/officeDocument/2006/relationships/oleObject" Target="../embeddings/oleObject128.bin"/><Relationship Id="rId53" Type="http://schemas.openxmlformats.org/officeDocument/2006/relationships/oleObject" Target="../embeddings/oleObject132.bin"/><Relationship Id="rId58" Type="http://schemas.openxmlformats.org/officeDocument/2006/relationships/image" Target="../media/image57.wmf"/><Relationship Id="rId66" Type="http://schemas.openxmlformats.org/officeDocument/2006/relationships/slide" Target="slide26.xml"/><Relationship Id="rId5" Type="http://schemas.openxmlformats.org/officeDocument/2006/relationships/slide" Target="slide13.xml"/><Relationship Id="rId61" Type="http://schemas.openxmlformats.org/officeDocument/2006/relationships/oleObject" Target="../embeddings/oleObject136.bin"/><Relationship Id="rId19" Type="http://schemas.openxmlformats.org/officeDocument/2006/relationships/image" Target="../media/image54.wmf"/><Relationship Id="rId14" Type="http://schemas.openxmlformats.org/officeDocument/2006/relationships/slide" Target="slide21.xml"/><Relationship Id="rId22" Type="http://schemas.openxmlformats.org/officeDocument/2006/relationships/oleObject" Target="../embeddings/oleObject116.bin"/><Relationship Id="rId27" Type="http://schemas.openxmlformats.org/officeDocument/2006/relationships/image" Target="../media/image46.wmf"/><Relationship Id="rId30" Type="http://schemas.openxmlformats.org/officeDocument/2006/relationships/oleObject" Target="../embeddings/oleObject120.bin"/><Relationship Id="rId35" Type="http://schemas.openxmlformats.org/officeDocument/2006/relationships/image" Target="../media/image37.wmf"/><Relationship Id="rId43" Type="http://schemas.openxmlformats.org/officeDocument/2006/relationships/oleObject" Target="../embeddings/oleObject127.bin"/><Relationship Id="rId48" Type="http://schemas.openxmlformats.org/officeDocument/2006/relationships/image" Target="../media/image5.wmf"/><Relationship Id="rId56" Type="http://schemas.openxmlformats.org/officeDocument/2006/relationships/image" Target="../media/image56.wmf"/><Relationship Id="rId64" Type="http://schemas.openxmlformats.org/officeDocument/2006/relationships/image" Target="../media/image31.wmf"/><Relationship Id="rId8" Type="http://schemas.openxmlformats.org/officeDocument/2006/relationships/slide" Target="slide16.xml"/><Relationship Id="rId51" Type="http://schemas.openxmlformats.org/officeDocument/2006/relationships/oleObject" Target="../embeddings/oleObject131.bin"/><Relationship Id="rId3" Type="http://schemas.openxmlformats.org/officeDocument/2006/relationships/notesSlide" Target="../notesSlides/notesSlide10.xml"/><Relationship Id="rId12" Type="http://schemas.openxmlformats.org/officeDocument/2006/relationships/slide" Target="slide20.xml"/><Relationship Id="rId17" Type="http://schemas.openxmlformats.org/officeDocument/2006/relationships/image" Target="../media/image60.png"/><Relationship Id="rId25" Type="http://schemas.openxmlformats.org/officeDocument/2006/relationships/image" Target="../media/image13.wmf"/><Relationship Id="rId33" Type="http://schemas.openxmlformats.org/officeDocument/2006/relationships/image" Target="../media/image36.wmf"/><Relationship Id="rId38" Type="http://schemas.openxmlformats.org/officeDocument/2006/relationships/image" Target="../media/image55.wmf"/><Relationship Id="rId46" Type="http://schemas.openxmlformats.org/officeDocument/2006/relationships/image" Target="../media/image4.wmf"/><Relationship Id="rId59" Type="http://schemas.openxmlformats.org/officeDocument/2006/relationships/oleObject" Target="../embeddings/oleObject135.bin"/><Relationship Id="rId20" Type="http://schemas.openxmlformats.org/officeDocument/2006/relationships/oleObject" Target="../embeddings/oleObject115.bin"/><Relationship Id="rId41" Type="http://schemas.openxmlformats.org/officeDocument/2006/relationships/oleObject" Target="../embeddings/oleObject126.bin"/><Relationship Id="rId54" Type="http://schemas.openxmlformats.org/officeDocument/2006/relationships/image" Target="../media/image39.wmf"/><Relationship Id="rId62" Type="http://schemas.openxmlformats.org/officeDocument/2006/relationships/image" Target="../media/image59.wmf"/><Relationship Id="rId1" Type="http://schemas.openxmlformats.org/officeDocument/2006/relationships/vmlDrawing" Target="../drawings/vmlDrawing9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image" Target="../media/image12.wmf"/><Relationship Id="rId28" Type="http://schemas.openxmlformats.org/officeDocument/2006/relationships/oleObject" Target="../embeddings/oleObject119.bin"/><Relationship Id="rId36" Type="http://schemas.openxmlformats.org/officeDocument/2006/relationships/oleObject" Target="../embeddings/oleObject123.bin"/><Relationship Id="rId49" Type="http://schemas.openxmlformats.org/officeDocument/2006/relationships/oleObject" Target="../embeddings/oleObject130.bin"/><Relationship Id="rId57" Type="http://schemas.openxmlformats.org/officeDocument/2006/relationships/oleObject" Target="../embeddings/oleObject134.bin"/><Relationship Id="rId10" Type="http://schemas.openxmlformats.org/officeDocument/2006/relationships/slide" Target="slide18.xml"/><Relationship Id="rId31" Type="http://schemas.openxmlformats.org/officeDocument/2006/relationships/image" Target="../media/image35.wmf"/><Relationship Id="rId44" Type="http://schemas.openxmlformats.org/officeDocument/2006/relationships/image" Target="../media/image3.wmf"/><Relationship Id="rId52" Type="http://schemas.openxmlformats.org/officeDocument/2006/relationships/image" Target="../media/image38.wmf"/><Relationship Id="rId60" Type="http://schemas.openxmlformats.org/officeDocument/2006/relationships/image" Target="../media/image58.wmf"/><Relationship Id="rId65" Type="http://schemas.openxmlformats.org/officeDocument/2006/relationships/slide" Target="slide40.xml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1.xml"/><Relationship Id="rId18" Type="http://schemas.openxmlformats.org/officeDocument/2006/relationships/oleObject" Target="../embeddings/oleObject114.bin"/><Relationship Id="rId39" Type="http://schemas.openxmlformats.org/officeDocument/2006/relationships/oleObject" Target="../embeddings/oleObject125.bin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142.bin"/><Relationship Id="rId21" Type="http://schemas.openxmlformats.org/officeDocument/2006/relationships/image" Target="../media/image11.wmf"/><Relationship Id="rId34" Type="http://schemas.openxmlformats.org/officeDocument/2006/relationships/oleObject" Target="../embeddings/oleObject146.bin"/><Relationship Id="rId42" Type="http://schemas.openxmlformats.org/officeDocument/2006/relationships/image" Target="../media/image25.wmf"/><Relationship Id="rId47" Type="http://schemas.openxmlformats.org/officeDocument/2006/relationships/oleObject" Target="../embeddings/oleObject153.bin"/><Relationship Id="rId50" Type="http://schemas.openxmlformats.org/officeDocument/2006/relationships/image" Target="../media/image1.wmf"/><Relationship Id="rId55" Type="http://schemas.openxmlformats.org/officeDocument/2006/relationships/oleObject" Target="../embeddings/oleObject157.bin"/><Relationship Id="rId63" Type="http://schemas.openxmlformats.org/officeDocument/2006/relationships/oleObject" Target="../embeddings/oleObject161.bin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image" Target="../media/image15.wmf"/><Relationship Id="rId11" Type="http://schemas.openxmlformats.org/officeDocument/2006/relationships/slide" Target="slide19.xml"/><Relationship Id="rId24" Type="http://schemas.openxmlformats.org/officeDocument/2006/relationships/oleObject" Target="../embeddings/oleObject141.bin"/><Relationship Id="rId32" Type="http://schemas.openxmlformats.org/officeDocument/2006/relationships/oleObject" Target="../embeddings/oleObject145.bin"/><Relationship Id="rId37" Type="http://schemas.openxmlformats.org/officeDocument/2006/relationships/oleObject" Target="../embeddings/oleObject148.bin"/><Relationship Id="rId40" Type="http://schemas.openxmlformats.org/officeDocument/2006/relationships/image" Target="../media/image24.wmf"/><Relationship Id="rId45" Type="http://schemas.openxmlformats.org/officeDocument/2006/relationships/oleObject" Target="../embeddings/oleObject152.bin"/><Relationship Id="rId53" Type="http://schemas.openxmlformats.org/officeDocument/2006/relationships/oleObject" Target="../embeddings/oleObject156.bin"/><Relationship Id="rId58" Type="http://schemas.openxmlformats.org/officeDocument/2006/relationships/image" Target="../media/image64.wmf"/><Relationship Id="rId66" Type="http://schemas.openxmlformats.org/officeDocument/2006/relationships/slide" Target="slide27.xml"/><Relationship Id="rId5" Type="http://schemas.openxmlformats.org/officeDocument/2006/relationships/slide" Target="slide13.xml"/><Relationship Id="rId61" Type="http://schemas.openxmlformats.org/officeDocument/2006/relationships/oleObject" Target="../embeddings/oleObject160.bin"/><Relationship Id="rId19" Type="http://schemas.openxmlformats.org/officeDocument/2006/relationships/image" Target="../media/image61.wmf"/><Relationship Id="rId14" Type="http://schemas.openxmlformats.org/officeDocument/2006/relationships/slide" Target="slide21.xml"/><Relationship Id="rId22" Type="http://schemas.openxmlformats.org/officeDocument/2006/relationships/oleObject" Target="../embeddings/oleObject140.bin"/><Relationship Id="rId27" Type="http://schemas.openxmlformats.org/officeDocument/2006/relationships/image" Target="../media/image46.wmf"/><Relationship Id="rId30" Type="http://schemas.openxmlformats.org/officeDocument/2006/relationships/oleObject" Target="../embeddings/oleObject144.bin"/><Relationship Id="rId35" Type="http://schemas.openxmlformats.org/officeDocument/2006/relationships/image" Target="../media/image37.wmf"/><Relationship Id="rId43" Type="http://schemas.openxmlformats.org/officeDocument/2006/relationships/oleObject" Target="../embeddings/oleObject151.bin"/><Relationship Id="rId48" Type="http://schemas.openxmlformats.org/officeDocument/2006/relationships/image" Target="../media/image5.wmf"/><Relationship Id="rId56" Type="http://schemas.openxmlformats.org/officeDocument/2006/relationships/image" Target="../media/image63.wmf"/><Relationship Id="rId64" Type="http://schemas.openxmlformats.org/officeDocument/2006/relationships/image" Target="../media/image31.wmf"/><Relationship Id="rId8" Type="http://schemas.openxmlformats.org/officeDocument/2006/relationships/slide" Target="slide16.xml"/><Relationship Id="rId51" Type="http://schemas.openxmlformats.org/officeDocument/2006/relationships/oleObject" Target="../embeddings/oleObject155.bin"/><Relationship Id="rId3" Type="http://schemas.openxmlformats.org/officeDocument/2006/relationships/notesSlide" Target="../notesSlides/notesSlide11.xml"/><Relationship Id="rId12" Type="http://schemas.openxmlformats.org/officeDocument/2006/relationships/slide" Target="slide20.xml"/><Relationship Id="rId17" Type="http://schemas.openxmlformats.org/officeDocument/2006/relationships/image" Target="../media/image67.png"/><Relationship Id="rId25" Type="http://schemas.openxmlformats.org/officeDocument/2006/relationships/image" Target="../media/image13.wmf"/><Relationship Id="rId33" Type="http://schemas.openxmlformats.org/officeDocument/2006/relationships/image" Target="../media/image36.wmf"/><Relationship Id="rId38" Type="http://schemas.openxmlformats.org/officeDocument/2006/relationships/image" Target="../media/image62.wmf"/><Relationship Id="rId46" Type="http://schemas.openxmlformats.org/officeDocument/2006/relationships/image" Target="../media/image4.wmf"/><Relationship Id="rId59" Type="http://schemas.openxmlformats.org/officeDocument/2006/relationships/oleObject" Target="../embeddings/oleObject159.bin"/><Relationship Id="rId20" Type="http://schemas.openxmlformats.org/officeDocument/2006/relationships/oleObject" Target="../embeddings/oleObject139.bin"/><Relationship Id="rId41" Type="http://schemas.openxmlformats.org/officeDocument/2006/relationships/oleObject" Target="../embeddings/oleObject150.bin"/><Relationship Id="rId54" Type="http://schemas.openxmlformats.org/officeDocument/2006/relationships/image" Target="../media/image39.wmf"/><Relationship Id="rId62" Type="http://schemas.openxmlformats.org/officeDocument/2006/relationships/image" Target="../media/image66.wmf"/><Relationship Id="rId1" Type="http://schemas.openxmlformats.org/officeDocument/2006/relationships/vmlDrawing" Target="../drawings/vmlDrawing10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image" Target="../media/image12.wmf"/><Relationship Id="rId28" Type="http://schemas.openxmlformats.org/officeDocument/2006/relationships/oleObject" Target="../embeddings/oleObject143.bin"/><Relationship Id="rId36" Type="http://schemas.openxmlformats.org/officeDocument/2006/relationships/oleObject" Target="../embeddings/oleObject147.bin"/><Relationship Id="rId49" Type="http://schemas.openxmlformats.org/officeDocument/2006/relationships/oleObject" Target="../embeddings/oleObject154.bin"/><Relationship Id="rId57" Type="http://schemas.openxmlformats.org/officeDocument/2006/relationships/oleObject" Target="../embeddings/oleObject158.bin"/><Relationship Id="rId10" Type="http://schemas.openxmlformats.org/officeDocument/2006/relationships/slide" Target="slide18.xml"/><Relationship Id="rId31" Type="http://schemas.openxmlformats.org/officeDocument/2006/relationships/image" Target="../media/image35.wmf"/><Relationship Id="rId44" Type="http://schemas.openxmlformats.org/officeDocument/2006/relationships/image" Target="../media/image3.wmf"/><Relationship Id="rId52" Type="http://schemas.openxmlformats.org/officeDocument/2006/relationships/image" Target="../media/image38.wmf"/><Relationship Id="rId60" Type="http://schemas.openxmlformats.org/officeDocument/2006/relationships/image" Target="../media/image65.wmf"/><Relationship Id="rId65" Type="http://schemas.openxmlformats.org/officeDocument/2006/relationships/slide" Target="slide41.xml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1.xml"/><Relationship Id="rId18" Type="http://schemas.openxmlformats.org/officeDocument/2006/relationships/oleObject" Target="../embeddings/oleObject138.bin"/><Relationship Id="rId39" Type="http://schemas.openxmlformats.org/officeDocument/2006/relationships/oleObject" Target="../embeddings/oleObject149.bin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.wmf"/><Relationship Id="rId21" Type="http://schemas.openxmlformats.org/officeDocument/2006/relationships/oleObject" Target="../embeddings/oleObject164.bin"/><Relationship Id="rId34" Type="http://schemas.openxmlformats.org/officeDocument/2006/relationships/oleObject" Target="../embeddings/oleObject171.bin"/><Relationship Id="rId42" Type="http://schemas.openxmlformats.org/officeDocument/2006/relationships/image" Target="../media/image25.wmf"/><Relationship Id="rId47" Type="http://schemas.openxmlformats.org/officeDocument/2006/relationships/oleObject" Target="../embeddings/oleObject178.bin"/><Relationship Id="rId50" Type="http://schemas.openxmlformats.org/officeDocument/2006/relationships/image" Target="../media/image1.wmf"/><Relationship Id="rId55" Type="http://schemas.openxmlformats.org/officeDocument/2006/relationships/oleObject" Target="../embeddings/oleObject182.bin"/><Relationship Id="rId63" Type="http://schemas.openxmlformats.org/officeDocument/2006/relationships/oleObject" Target="../embeddings/oleObject186.bin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oleObject" Target="../embeddings/oleObject168.bin"/><Relationship Id="rId11" Type="http://schemas.openxmlformats.org/officeDocument/2006/relationships/slide" Target="slide19.xml"/><Relationship Id="rId24" Type="http://schemas.openxmlformats.org/officeDocument/2006/relationships/image" Target="../media/image13.wmf"/><Relationship Id="rId32" Type="http://schemas.openxmlformats.org/officeDocument/2006/relationships/oleObject" Target="../embeddings/oleObject170.bin"/><Relationship Id="rId37" Type="http://schemas.openxmlformats.org/officeDocument/2006/relationships/oleObject" Target="../embeddings/oleObject173.bin"/><Relationship Id="rId40" Type="http://schemas.openxmlformats.org/officeDocument/2006/relationships/image" Target="../media/image24.wmf"/><Relationship Id="rId45" Type="http://schemas.openxmlformats.org/officeDocument/2006/relationships/oleObject" Target="../embeddings/oleObject177.bin"/><Relationship Id="rId53" Type="http://schemas.openxmlformats.org/officeDocument/2006/relationships/oleObject" Target="../embeddings/oleObject181.bin"/><Relationship Id="rId58" Type="http://schemas.openxmlformats.org/officeDocument/2006/relationships/image" Target="../media/image76.wmf"/><Relationship Id="rId66" Type="http://schemas.openxmlformats.org/officeDocument/2006/relationships/slide" Target="slide42.xml"/><Relationship Id="rId5" Type="http://schemas.openxmlformats.org/officeDocument/2006/relationships/slide" Target="slide13.xml"/><Relationship Id="rId61" Type="http://schemas.openxmlformats.org/officeDocument/2006/relationships/oleObject" Target="../embeddings/oleObject185.bin"/><Relationship Id="rId19" Type="http://schemas.openxmlformats.org/officeDocument/2006/relationships/oleObject" Target="../embeddings/oleObject163.bin"/><Relationship Id="rId14" Type="http://schemas.openxmlformats.org/officeDocument/2006/relationships/slide" Target="slide21.xml"/><Relationship Id="rId22" Type="http://schemas.openxmlformats.org/officeDocument/2006/relationships/image" Target="../media/image12.wmf"/><Relationship Id="rId27" Type="http://schemas.openxmlformats.org/officeDocument/2006/relationships/oleObject" Target="../embeddings/oleObject167.bin"/><Relationship Id="rId30" Type="http://schemas.openxmlformats.org/officeDocument/2006/relationships/image" Target="../media/image17.wmf"/><Relationship Id="rId35" Type="http://schemas.openxmlformats.org/officeDocument/2006/relationships/image" Target="../media/image71.wmf"/><Relationship Id="rId43" Type="http://schemas.openxmlformats.org/officeDocument/2006/relationships/oleObject" Target="../embeddings/oleObject176.bin"/><Relationship Id="rId48" Type="http://schemas.openxmlformats.org/officeDocument/2006/relationships/image" Target="../media/image5.wmf"/><Relationship Id="rId56" Type="http://schemas.openxmlformats.org/officeDocument/2006/relationships/image" Target="../media/image75.wmf"/><Relationship Id="rId64" Type="http://schemas.openxmlformats.org/officeDocument/2006/relationships/image" Target="../media/image31.wmf"/><Relationship Id="rId8" Type="http://schemas.openxmlformats.org/officeDocument/2006/relationships/slide" Target="slide16.xml"/><Relationship Id="rId51" Type="http://schemas.openxmlformats.org/officeDocument/2006/relationships/oleObject" Target="../embeddings/oleObject180.bin"/><Relationship Id="rId3" Type="http://schemas.openxmlformats.org/officeDocument/2006/relationships/notesSlide" Target="../notesSlides/notesSlide12.xml"/><Relationship Id="rId12" Type="http://schemas.openxmlformats.org/officeDocument/2006/relationships/slide" Target="slide20.xml"/><Relationship Id="rId17" Type="http://schemas.openxmlformats.org/officeDocument/2006/relationships/oleObject" Target="../embeddings/oleObject162.bin"/><Relationship Id="rId25" Type="http://schemas.openxmlformats.org/officeDocument/2006/relationships/oleObject" Target="../embeddings/oleObject166.bin"/><Relationship Id="rId33" Type="http://schemas.openxmlformats.org/officeDocument/2006/relationships/image" Target="../media/image70.wmf"/><Relationship Id="rId38" Type="http://schemas.openxmlformats.org/officeDocument/2006/relationships/image" Target="../media/image72.wmf"/><Relationship Id="rId46" Type="http://schemas.openxmlformats.org/officeDocument/2006/relationships/image" Target="../media/image4.wmf"/><Relationship Id="rId59" Type="http://schemas.openxmlformats.org/officeDocument/2006/relationships/oleObject" Target="../embeddings/oleObject184.bin"/><Relationship Id="rId67" Type="http://schemas.openxmlformats.org/officeDocument/2006/relationships/slide" Target="slide28.xml"/><Relationship Id="rId20" Type="http://schemas.openxmlformats.org/officeDocument/2006/relationships/image" Target="../media/image11.wmf"/><Relationship Id="rId41" Type="http://schemas.openxmlformats.org/officeDocument/2006/relationships/oleObject" Target="../embeddings/oleObject175.bin"/><Relationship Id="rId54" Type="http://schemas.openxmlformats.org/officeDocument/2006/relationships/image" Target="../media/image74.wmf"/><Relationship Id="rId62" Type="http://schemas.openxmlformats.org/officeDocument/2006/relationships/image" Target="../media/image77.wmf"/><Relationship Id="rId1" Type="http://schemas.openxmlformats.org/officeDocument/2006/relationships/vmlDrawing" Target="../drawings/vmlDrawing11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oleObject" Target="../embeddings/oleObject165.bin"/><Relationship Id="rId28" Type="http://schemas.openxmlformats.org/officeDocument/2006/relationships/image" Target="../media/image15.wmf"/><Relationship Id="rId36" Type="http://schemas.openxmlformats.org/officeDocument/2006/relationships/oleObject" Target="../embeddings/oleObject172.bin"/><Relationship Id="rId49" Type="http://schemas.openxmlformats.org/officeDocument/2006/relationships/oleObject" Target="../embeddings/oleObject179.bin"/><Relationship Id="rId57" Type="http://schemas.openxmlformats.org/officeDocument/2006/relationships/oleObject" Target="../embeddings/oleObject183.bin"/><Relationship Id="rId10" Type="http://schemas.openxmlformats.org/officeDocument/2006/relationships/slide" Target="slide18.xml"/><Relationship Id="rId31" Type="http://schemas.openxmlformats.org/officeDocument/2006/relationships/oleObject" Target="../embeddings/oleObject169.bin"/><Relationship Id="rId44" Type="http://schemas.openxmlformats.org/officeDocument/2006/relationships/image" Target="../media/image3.wmf"/><Relationship Id="rId52" Type="http://schemas.openxmlformats.org/officeDocument/2006/relationships/image" Target="../media/image73.wmf"/><Relationship Id="rId60" Type="http://schemas.openxmlformats.org/officeDocument/2006/relationships/image" Target="../media/image63.wmf"/><Relationship Id="rId65" Type="http://schemas.openxmlformats.org/officeDocument/2006/relationships/image" Target="../media/image78.png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1.xml"/><Relationship Id="rId18" Type="http://schemas.openxmlformats.org/officeDocument/2006/relationships/image" Target="../media/image68.wmf"/><Relationship Id="rId39" Type="http://schemas.openxmlformats.org/officeDocument/2006/relationships/oleObject" Target="../embeddings/oleObject174.bin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0.wmf"/><Relationship Id="rId21" Type="http://schemas.openxmlformats.org/officeDocument/2006/relationships/oleObject" Target="../embeddings/oleObject189.bin"/><Relationship Id="rId34" Type="http://schemas.openxmlformats.org/officeDocument/2006/relationships/oleObject" Target="../embeddings/oleObject196.bin"/><Relationship Id="rId42" Type="http://schemas.openxmlformats.org/officeDocument/2006/relationships/image" Target="../media/image25.wmf"/><Relationship Id="rId47" Type="http://schemas.openxmlformats.org/officeDocument/2006/relationships/oleObject" Target="../embeddings/oleObject203.bin"/><Relationship Id="rId50" Type="http://schemas.openxmlformats.org/officeDocument/2006/relationships/image" Target="../media/image1.wmf"/><Relationship Id="rId55" Type="http://schemas.openxmlformats.org/officeDocument/2006/relationships/oleObject" Target="../embeddings/oleObject207.bin"/><Relationship Id="rId63" Type="http://schemas.openxmlformats.org/officeDocument/2006/relationships/oleObject" Target="../embeddings/oleObject211.bin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oleObject" Target="../embeddings/oleObject193.bin"/><Relationship Id="rId11" Type="http://schemas.openxmlformats.org/officeDocument/2006/relationships/slide" Target="slide19.xml"/><Relationship Id="rId24" Type="http://schemas.openxmlformats.org/officeDocument/2006/relationships/image" Target="../media/image13.wmf"/><Relationship Id="rId32" Type="http://schemas.openxmlformats.org/officeDocument/2006/relationships/oleObject" Target="../embeddings/oleObject195.bin"/><Relationship Id="rId37" Type="http://schemas.openxmlformats.org/officeDocument/2006/relationships/oleObject" Target="../embeddings/oleObject198.bin"/><Relationship Id="rId40" Type="http://schemas.openxmlformats.org/officeDocument/2006/relationships/image" Target="../media/image24.wmf"/><Relationship Id="rId45" Type="http://schemas.openxmlformats.org/officeDocument/2006/relationships/oleObject" Target="../embeddings/oleObject202.bin"/><Relationship Id="rId53" Type="http://schemas.openxmlformats.org/officeDocument/2006/relationships/oleObject" Target="../embeddings/oleObject206.bin"/><Relationship Id="rId58" Type="http://schemas.openxmlformats.org/officeDocument/2006/relationships/image" Target="../media/image87.wmf"/><Relationship Id="rId66" Type="http://schemas.openxmlformats.org/officeDocument/2006/relationships/slide" Target="slide43.xml"/><Relationship Id="rId5" Type="http://schemas.openxmlformats.org/officeDocument/2006/relationships/slide" Target="slide13.xml"/><Relationship Id="rId61" Type="http://schemas.openxmlformats.org/officeDocument/2006/relationships/oleObject" Target="../embeddings/oleObject210.bin"/><Relationship Id="rId19" Type="http://schemas.openxmlformats.org/officeDocument/2006/relationships/oleObject" Target="../embeddings/oleObject188.bin"/><Relationship Id="rId14" Type="http://schemas.openxmlformats.org/officeDocument/2006/relationships/slide" Target="slide21.xml"/><Relationship Id="rId22" Type="http://schemas.openxmlformats.org/officeDocument/2006/relationships/image" Target="../media/image12.wmf"/><Relationship Id="rId27" Type="http://schemas.openxmlformats.org/officeDocument/2006/relationships/oleObject" Target="../embeddings/oleObject192.bin"/><Relationship Id="rId30" Type="http://schemas.openxmlformats.org/officeDocument/2006/relationships/image" Target="../media/image17.wmf"/><Relationship Id="rId35" Type="http://schemas.openxmlformats.org/officeDocument/2006/relationships/image" Target="../media/image82.wmf"/><Relationship Id="rId43" Type="http://schemas.openxmlformats.org/officeDocument/2006/relationships/oleObject" Target="../embeddings/oleObject201.bin"/><Relationship Id="rId48" Type="http://schemas.openxmlformats.org/officeDocument/2006/relationships/image" Target="../media/image5.wmf"/><Relationship Id="rId56" Type="http://schemas.openxmlformats.org/officeDocument/2006/relationships/image" Target="../media/image86.wmf"/><Relationship Id="rId64" Type="http://schemas.openxmlformats.org/officeDocument/2006/relationships/image" Target="../media/image31.wmf"/><Relationship Id="rId8" Type="http://schemas.openxmlformats.org/officeDocument/2006/relationships/slide" Target="slide16.xml"/><Relationship Id="rId51" Type="http://schemas.openxmlformats.org/officeDocument/2006/relationships/oleObject" Target="../embeddings/oleObject205.bin"/><Relationship Id="rId3" Type="http://schemas.openxmlformats.org/officeDocument/2006/relationships/notesSlide" Target="../notesSlides/notesSlide13.xml"/><Relationship Id="rId12" Type="http://schemas.openxmlformats.org/officeDocument/2006/relationships/slide" Target="slide20.xml"/><Relationship Id="rId17" Type="http://schemas.openxmlformats.org/officeDocument/2006/relationships/oleObject" Target="../embeddings/oleObject187.bin"/><Relationship Id="rId25" Type="http://schemas.openxmlformats.org/officeDocument/2006/relationships/oleObject" Target="../embeddings/oleObject191.bin"/><Relationship Id="rId33" Type="http://schemas.openxmlformats.org/officeDocument/2006/relationships/image" Target="../media/image81.wmf"/><Relationship Id="rId38" Type="http://schemas.openxmlformats.org/officeDocument/2006/relationships/image" Target="../media/image83.wmf"/><Relationship Id="rId46" Type="http://schemas.openxmlformats.org/officeDocument/2006/relationships/image" Target="../media/image4.wmf"/><Relationship Id="rId59" Type="http://schemas.openxmlformats.org/officeDocument/2006/relationships/oleObject" Target="../embeddings/oleObject209.bin"/><Relationship Id="rId67" Type="http://schemas.openxmlformats.org/officeDocument/2006/relationships/slide" Target="slide29.xml"/><Relationship Id="rId20" Type="http://schemas.openxmlformats.org/officeDocument/2006/relationships/image" Target="../media/image11.wmf"/><Relationship Id="rId41" Type="http://schemas.openxmlformats.org/officeDocument/2006/relationships/oleObject" Target="../embeddings/oleObject200.bin"/><Relationship Id="rId54" Type="http://schemas.openxmlformats.org/officeDocument/2006/relationships/image" Target="../media/image85.wmf"/><Relationship Id="rId62" Type="http://schemas.openxmlformats.org/officeDocument/2006/relationships/image" Target="../media/image88.wmf"/><Relationship Id="rId1" Type="http://schemas.openxmlformats.org/officeDocument/2006/relationships/vmlDrawing" Target="../drawings/vmlDrawing12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oleObject" Target="../embeddings/oleObject190.bin"/><Relationship Id="rId28" Type="http://schemas.openxmlformats.org/officeDocument/2006/relationships/image" Target="../media/image15.wmf"/><Relationship Id="rId36" Type="http://schemas.openxmlformats.org/officeDocument/2006/relationships/oleObject" Target="../embeddings/oleObject197.bin"/><Relationship Id="rId49" Type="http://schemas.openxmlformats.org/officeDocument/2006/relationships/oleObject" Target="../embeddings/oleObject204.bin"/><Relationship Id="rId57" Type="http://schemas.openxmlformats.org/officeDocument/2006/relationships/oleObject" Target="../embeddings/oleObject208.bin"/><Relationship Id="rId10" Type="http://schemas.openxmlformats.org/officeDocument/2006/relationships/slide" Target="slide18.xml"/><Relationship Id="rId31" Type="http://schemas.openxmlformats.org/officeDocument/2006/relationships/oleObject" Target="../embeddings/oleObject194.bin"/><Relationship Id="rId44" Type="http://schemas.openxmlformats.org/officeDocument/2006/relationships/image" Target="../media/image3.wmf"/><Relationship Id="rId52" Type="http://schemas.openxmlformats.org/officeDocument/2006/relationships/image" Target="../media/image84.wmf"/><Relationship Id="rId60" Type="http://schemas.openxmlformats.org/officeDocument/2006/relationships/image" Target="../media/image63.wmf"/><Relationship Id="rId65" Type="http://schemas.openxmlformats.org/officeDocument/2006/relationships/image" Target="../media/image89.png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1.xml"/><Relationship Id="rId18" Type="http://schemas.openxmlformats.org/officeDocument/2006/relationships/image" Target="../media/image79.wmf"/><Relationship Id="rId39" Type="http://schemas.openxmlformats.org/officeDocument/2006/relationships/oleObject" Target="../embeddings/oleObject199.bin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216.bin"/><Relationship Id="rId21" Type="http://schemas.openxmlformats.org/officeDocument/2006/relationships/image" Target="../media/image11.wmf"/><Relationship Id="rId34" Type="http://schemas.openxmlformats.org/officeDocument/2006/relationships/image" Target="../media/image81.wmf"/><Relationship Id="rId42" Type="http://schemas.openxmlformats.org/officeDocument/2006/relationships/image" Target="../media/image24.wmf"/><Relationship Id="rId47" Type="http://schemas.openxmlformats.org/officeDocument/2006/relationships/oleObject" Target="../embeddings/oleObject228.bin"/><Relationship Id="rId50" Type="http://schemas.openxmlformats.org/officeDocument/2006/relationships/image" Target="../media/image5.wmf"/><Relationship Id="rId55" Type="http://schemas.openxmlformats.org/officeDocument/2006/relationships/oleObject" Target="../embeddings/oleObject232.bin"/><Relationship Id="rId63" Type="http://schemas.openxmlformats.org/officeDocument/2006/relationships/oleObject" Target="../embeddings/oleObject236.bin"/><Relationship Id="rId68" Type="http://schemas.openxmlformats.org/officeDocument/2006/relationships/slide" Target="slide30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image" Target="../media/image15.wmf"/><Relationship Id="rId11" Type="http://schemas.openxmlformats.org/officeDocument/2006/relationships/slide" Target="slide19.xml"/><Relationship Id="rId24" Type="http://schemas.openxmlformats.org/officeDocument/2006/relationships/oleObject" Target="../embeddings/oleObject215.bin"/><Relationship Id="rId32" Type="http://schemas.openxmlformats.org/officeDocument/2006/relationships/oleObject" Target="../embeddings/oleObject219.bin"/><Relationship Id="rId37" Type="http://schemas.openxmlformats.org/officeDocument/2006/relationships/oleObject" Target="../embeddings/oleObject222.bin"/><Relationship Id="rId40" Type="http://schemas.openxmlformats.org/officeDocument/2006/relationships/image" Target="../media/image83.wmf"/><Relationship Id="rId45" Type="http://schemas.openxmlformats.org/officeDocument/2006/relationships/oleObject" Target="../embeddings/oleObject227.bin"/><Relationship Id="rId53" Type="http://schemas.openxmlformats.org/officeDocument/2006/relationships/oleObject" Target="../embeddings/oleObject231.bin"/><Relationship Id="rId58" Type="http://schemas.openxmlformats.org/officeDocument/2006/relationships/image" Target="../media/image94.wmf"/><Relationship Id="rId66" Type="http://schemas.openxmlformats.org/officeDocument/2006/relationships/image" Target="../media/image31.wmf"/><Relationship Id="rId5" Type="http://schemas.openxmlformats.org/officeDocument/2006/relationships/slide" Target="slide13.xml"/><Relationship Id="rId61" Type="http://schemas.openxmlformats.org/officeDocument/2006/relationships/oleObject" Target="../embeddings/oleObject235.bin"/><Relationship Id="rId19" Type="http://schemas.openxmlformats.org/officeDocument/2006/relationships/image" Target="../media/image90.wmf"/><Relationship Id="rId14" Type="http://schemas.openxmlformats.org/officeDocument/2006/relationships/slide" Target="slide21.xml"/><Relationship Id="rId22" Type="http://schemas.openxmlformats.org/officeDocument/2006/relationships/oleObject" Target="../embeddings/oleObject214.bin"/><Relationship Id="rId27" Type="http://schemas.openxmlformats.org/officeDocument/2006/relationships/image" Target="../media/image91.wmf"/><Relationship Id="rId30" Type="http://schemas.openxmlformats.org/officeDocument/2006/relationships/oleObject" Target="../embeddings/oleObject218.bin"/><Relationship Id="rId35" Type="http://schemas.openxmlformats.org/officeDocument/2006/relationships/oleObject" Target="../embeddings/oleObject221.bin"/><Relationship Id="rId43" Type="http://schemas.openxmlformats.org/officeDocument/2006/relationships/oleObject" Target="../embeddings/oleObject226.bin"/><Relationship Id="rId48" Type="http://schemas.openxmlformats.org/officeDocument/2006/relationships/image" Target="../media/image4.wmf"/><Relationship Id="rId56" Type="http://schemas.openxmlformats.org/officeDocument/2006/relationships/image" Target="../media/image93.wmf"/><Relationship Id="rId64" Type="http://schemas.openxmlformats.org/officeDocument/2006/relationships/image" Target="../media/image96.wmf"/><Relationship Id="rId8" Type="http://schemas.openxmlformats.org/officeDocument/2006/relationships/slide" Target="slide16.xml"/><Relationship Id="rId51" Type="http://schemas.openxmlformats.org/officeDocument/2006/relationships/oleObject" Target="../embeddings/oleObject230.bin"/><Relationship Id="rId3" Type="http://schemas.openxmlformats.org/officeDocument/2006/relationships/notesSlide" Target="../notesSlides/notesSlide14.xml"/><Relationship Id="rId12" Type="http://schemas.openxmlformats.org/officeDocument/2006/relationships/slide" Target="slide20.xml"/><Relationship Id="rId17" Type="http://schemas.openxmlformats.org/officeDocument/2006/relationships/image" Target="../media/image97.png"/><Relationship Id="rId25" Type="http://schemas.openxmlformats.org/officeDocument/2006/relationships/image" Target="../media/image13.wmf"/><Relationship Id="rId33" Type="http://schemas.openxmlformats.org/officeDocument/2006/relationships/oleObject" Target="../embeddings/oleObject220.bin"/><Relationship Id="rId38" Type="http://schemas.openxmlformats.org/officeDocument/2006/relationships/oleObject" Target="../embeddings/oleObject223.bin"/><Relationship Id="rId46" Type="http://schemas.openxmlformats.org/officeDocument/2006/relationships/image" Target="../media/image3.wmf"/><Relationship Id="rId59" Type="http://schemas.openxmlformats.org/officeDocument/2006/relationships/oleObject" Target="../embeddings/oleObject234.bin"/><Relationship Id="rId67" Type="http://schemas.openxmlformats.org/officeDocument/2006/relationships/slide" Target="slide44.xml"/><Relationship Id="rId20" Type="http://schemas.openxmlformats.org/officeDocument/2006/relationships/oleObject" Target="../embeddings/oleObject213.bin"/><Relationship Id="rId41" Type="http://schemas.openxmlformats.org/officeDocument/2006/relationships/oleObject" Target="../embeddings/oleObject225.bin"/><Relationship Id="rId54" Type="http://schemas.openxmlformats.org/officeDocument/2006/relationships/image" Target="../media/image92.wmf"/><Relationship Id="rId62" Type="http://schemas.openxmlformats.org/officeDocument/2006/relationships/image" Target="../media/image63.wmf"/><Relationship Id="rId1" Type="http://schemas.openxmlformats.org/officeDocument/2006/relationships/vmlDrawing" Target="../drawings/vmlDrawing13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image" Target="../media/image12.wmf"/><Relationship Id="rId28" Type="http://schemas.openxmlformats.org/officeDocument/2006/relationships/oleObject" Target="../embeddings/oleObject217.bin"/><Relationship Id="rId36" Type="http://schemas.openxmlformats.org/officeDocument/2006/relationships/image" Target="../media/image20.wmf"/><Relationship Id="rId49" Type="http://schemas.openxmlformats.org/officeDocument/2006/relationships/oleObject" Target="../embeddings/oleObject229.bin"/><Relationship Id="rId57" Type="http://schemas.openxmlformats.org/officeDocument/2006/relationships/oleObject" Target="../embeddings/oleObject233.bin"/><Relationship Id="rId10" Type="http://schemas.openxmlformats.org/officeDocument/2006/relationships/slide" Target="slide18.xml"/><Relationship Id="rId31" Type="http://schemas.openxmlformats.org/officeDocument/2006/relationships/image" Target="../media/image17.wmf"/><Relationship Id="rId44" Type="http://schemas.openxmlformats.org/officeDocument/2006/relationships/image" Target="../media/image25.wmf"/><Relationship Id="rId52" Type="http://schemas.openxmlformats.org/officeDocument/2006/relationships/image" Target="../media/image1.wmf"/><Relationship Id="rId60" Type="http://schemas.openxmlformats.org/officeDocument/2006/relationships/image" Target="../media/image95.wmf"/><Relationship Id="rId65" Type="http://schemas.openxmlformats.org/officeDocument/2006/relationships/oleObject" Target="../embeddings/oleObject237.bin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1.xml"/><Relationship Id="rId18" Type="http://schemas.openxmlformats.org/officeDocument/2006/relationships/oleObject" Target="../embeddings/oleObject212.bin"/><Relationship Id="rId39" Type="http://schemas.openxmlformats.org/officeDocument/2006/relationships/oleObject" Target="../embeddings/oleObject224.bin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9.wmf"/><Relationship Id="rId21" Type="http://schemas.openxmlformats.org/officeDocument/2006/relationships/oleObject" Target="../embeddings/oleObject240.bin"/><Relationship Id="rId34" Type="http://schemas.openxmlformats.org/officeDocument/2006/relationships/oleObject" Target="../embeddings/oleObject247.bin"/><Relationship Id="rId42" Type="http://schemas.openxmlformats.org/officeDocument/2006/relationships/oleObject" Target="../embeddings/oleObject252.bin"/><Relationship Id="rId47" Type="http://schemas.openxmlformats.org/officeDocument/2006/relationships/image" Target="../media/image4.wmf"/><Relationship Id="rId50" Type="http://schemas.openxmlformats.org/officeDocument/2006/relationships/oleObject" Target="../embeddings/oleObject256.bin"/><Relationship Id="rId55" Type="http://schemas.openxmlformats.org/officeDocument/2006/relationships/image" Target="../media/image101.wmf"/><Relationship Id="rId63" Type="http://schemas.openxmlformats.org/officeDocument/2006/relationships/image" Target="../media/image104.wmf"/><Relationship Id="rId68" Type="http://schemas.openxmlformats.org/officeDocument/2006/relationships/slide" Target="slide31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oleObject" Target="../embeddings/oleObject244.bin"/><Relationship Id="rId11" Type="http://schemas.openxmlformats.org/officeDocument/2006/relationships/slide" Target="slide19.xml"/><Relationship Id="rId24" Type="http://schemas.openxmlformats.org/officeDocument/2006/relationships/image" Target="../media/image13.wmf"/><Relationship Id="rId32" Type="http://schemas.openxmlformats.org/officeDocument/2006/relationships/oleObject" Target="../embeddings/oleObject246.bin"/><Relationship Id="rId37" Type="http://schemas.openxmlformats.org/officeDocument/2006/relationships/oleObject" Target="../embeddings/oleObject249.bin"/><Relationship Id="rId40" Type="http://schemas.openxmlformats.org/officeDocument/2006/relationships/oleObject" Target="../embeddings/oleObject251.bin"/><Relationship Id="rId45" Type="http://schemas.openxmlformats.org/officeDocument/2006/relationships/image" Target="../media/image3.wmf"/><Relationship Id="rId53" Type="http://schemas.openxmlformats.org/officeDocument/2006/relationships/image" Target="../media/image100.wmf"/><Relationship Id="rId58" Type="http://schemas.openxmlformats.org/officeDocument/2006/relationships/oleObject" Target="../embeddings/oleObject260.bin"/><Relationship Id="rId66" Type="http://schemas.openxmlformats.org/officeDocument/2006/relationships/image" Target="../media/image105.png"/><Relationship Id="rId5" Type="http://schemas.openxmlformats.org/officeDocument/2006/relationships/slide" Target="slide13.xml"/><Relationship Id="rId61" Type="http://schemas.openxmlformats.org/officeDocument/2006/relationships/image" Target="../media/image63.wmf"/><Relationship Id="rId19" Type="http://schemas.openxmlformats.org/officeDocument/2006/relationships/oleObject" Target="../embeddings/oleObject239.bin"/><Relationship Id="rId14" Type="http://schemas.openxmlformats.org/officeDocument/2006/relationships/slide" Target="slide21.xml"/><Relationship Id="rId22" Type="http://schemas.openxmlformats.org/officeDocument/2006/relationships/image" Target="../media/image12.wmf"/><Relationship Id="rId27" Type="http://schemas.openxmlformats.org/officeDocument/2006/relationships/oleObject" Target="../embeddings/oleObject243.bin"/><Relationship Id="rId30" Type="http://schemas.openxmlformats.org/officeDocument/2006/relationships/image" Target="../media/image17.wmf"/><Relationship Id="rId35" Type="http://schemas.openxmlformats.org/officeDocument/2006/relationships/image" Target="../media/image20.wmf"/><Relationship Id="rId43" Type="http://schemas.openxmlformats.org/officeDocument/2006/relationships/image" Target="../media/image25.wmf"/><Relationship Id="rId48" Type="http://schemas.openxmlformats.org/officeDocument/2006/relationships/oleObject" Target="../embeddings/oleObject255.bin"/><Relationship Id="rId56" Type="http://schemas.openxmlformats.org/officeDocument/2006/relationships/oleObject" Target="../embeddings/oleObject259.bin"/><Relationship Id="rId64" Type="http://schemas.openxmlformats.org/officeDocument/2006/relationships/oleObject" Target="../embeddings/oleObject263.bin"/><Relationship Id="rId8" Type="http://schemas.openxmlformats.org/officeDocument/2006/relationships/slide" Target="slide16.xml"/><Relationship Id="rId51" Type="http://schemas.openxmlformats.org/officeDocument/2006/relationships/image" Target="../media/image1.wmf"/><Relationship Id="rId3" Type="http://schemas.openxmlformats.org/officeDocument/2006/relationships/notesSlide" Target="../notesSlides/notesSlide15.xml"/><Relationship Id="rId12" Type="http://schemas.openxmlformats.org/officeDocument/2006/relationships/slide" Target="slide20.xml"/><Relationship Id="rId17" Type="http://schemas.openxmlformats.org/officeDocument/2006/relationships/oleObject" Target="../embeddings/oleObject238.bin"/><Relationship Id="rId25" Type="http://schemas.openxmlformats.org/officeDocument/2006/relationships/oleObject" Target="../embeddings/oleObject242.bin"/><Relationship Id="rId33" Type="http://schemas.openxmlformats.org/officeDocument/2006/relationships/image" Target="../media/image81.wmf"/><Relationship Id="rId38" Type="http://schemas.openxmlformats.org/officeDocument/2006/relationships/oleObject" Target="../embeddings/oleObject250.bin"/><Relationship Id="rId46" Type="http://schemas.openxmlformats.org/officeDocument/2006/relationships/oleObject" Target="../embeddings/oleObject254.bin"/><Relationship Id="rId59" Type="http://schemas.openxmlformats.org/officeDocument/2006/relationships/image" Target="../media/image103.wmf"/><Relationship Id="rId67" Type="http://schemas.openxmlformats.org/officeDocument/2006/relationships/slide" Target="slide45.xml"/><Relationship Id="rId20" Type="http://schemas.openxmlformats.org/officeDocument/2006/relationships/image" Target="../media/image11.wmf"/><Relationship Id="rId41" Type="http://schemas.openxmlformats.org/officeDocument/2006/relationships/image" Target="../media/image24.wmf"/><Relationship Id="rId54" Type="http://schemas.openxmlformats.org/officeDocument/2006/relationships/oleObject" Target="../embeddings/oleObject258.bin"/><Relationship Id="rId62" Type="http://schemas.openxmlformats.org/officeDocument/2006/relationships/oleObject" Target="../embeddings/oleObject262.bin"/><Relationship Id="rId1" Type="http://schemas.openxmlformats.org/officeDocument/2006/relationships/vmlDrawing" Target="../drawings/vmlDrawing14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oleObject" Target="../embeddings/oleObject241.bin"/><Relationship Id="rId28" Type="http://schemas.openxmlformats.org/officeDocument/2006/relationships/image" Target="../media/image15.wmf"/><Relationship Id="rId36" Type="http://schemas.openxmlformats.org/officeDocument/2006/relationships/oleObject" Target="../embeddings/oleObject248.bin"/><Relationship Id="rId49" Type="http://schemas.openxmlformats.org/officeDocument/2006/relationships/image" Target="../media/image5.wmf"/><Relationship Id="rId57" Type="http://schemas.openxmlformats.org/officeDocument/2006/relationships/image" Target="../media/image102.wmf"/><Relationship Id="rId10" Type="http://schemas.openxmlformats.org/officeDocument/2006/relationships/slide" Target="slide18.xml"/><Relationship Id="rId31" Type="http://schemas.openxmlformats.org/officeDocument/2006/relationships/oleObject" Target="../embeddings/oleObject245.bin"/><Relationship Id="rId44" Type="http://schemas.openxmlformats.org/officeDocument/2006/relationships/oleObject" Target="../embeddings/oleObject253.bin"/><Relationship Id="rId52" Type="http://schemas.openxmlformats.org/officeDocument/2006/relationships/oleObject" Target="../embeddings/oleObject257.bin"/><Relationship Id="rId60" Type="http://schemas.openxmlformats.org/officeDocument/2006/relationships/oleObject" Target="../embeddings/oleObject261.bin"/><Relationship Id="rId65" Type="http://schemas.openxmlformats.org/officeDocument/2006/relationships/image" Target="../media/image31.wmf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1.xml"/><Relationship Id="rId18" Type="http://schemas.openxmlformats.org/officeDocument/2006/relationships/image" Target="../media/image98.wmf"/><Relationship Id="rId39" Type="http://schemas.openxmlformats.org/officeDocument/2006/relationships/image" Target="../media/image23.wmf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wmf"/><Relationship Id="rId21" Type="http://schemas.openxmlformats.org/officeDocument/2006/relationships/oleObject" Target="../embeddings/oleObject266.bin"/><Relationship Id="rId34" Type="http://schemas.openxmlformats.org/officeDocument/2006/relationships/oleObject" Target="../embeddings/oleObject273.bin"/><Relationship Id="rId42" Type="http://schemas.openxmlformats.org/officeDocument/2006/relationships/oleObject" Target="../embeddings/oleObject278.bin"/><Relationship Id="rId47" Type="http://schemas.openxmlformats.org/officeDocument/2006/relationships/image" Target="../media/image4.wmf"/><Relationship Id="rId50" Type="http://schemas.openxmlformats.org/officeDocument/2006/relationships/oleObject" Target="../embeddings/oleObject282.bin"/><Relationship Id="rId55" Type="http://schemas.openxmlformats.org/officeDocument/2006/relationships/image" Target="../media/image108.wmf"/><Relationship Id="rId63" Type="http://schemas.openxmlformats.org/officeDocument/2006/relationships/image" Target="../media/image111.wmf"/><Relationship Id="rId68" Type="http://schemas.openxmlformats.org/officeDocument/2006/relationships/slide" Target="slide32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oleObject" Target="../embeddings/oleObject270.bin"/><Relationship Id="rId11" Type="http://schemas.openxmlformats.org/officeDocument/2006/relationships/slide" Target="slide19.xml"/><Relationship Id="rId24" Type="http://schemas.openxmlformats.org/officeDocument/2006/relationships/image" Target="../media/image13.wmf"/><Relationship Id="rId32" Type="http://schemas.openxmlformats.org/officeDocument/2006/relationships/oleObject" Target="../embeddings/oleObject272.bin"/><Relationship Id="rId37" Type="http://schemas.openxmlformats.org/officeDocument/2006/relationships/oleObject" Target="../embeddings/oleObject275.bin"/><Relationship Id="rId40" Type="http://schemas.openxmlformats.org/officeDocument/2006/relationships/oleObject" Target="../embeddings/oleObject277.bin"/><Relationship Id="rId45" Type="http://schemas.openxmlformats.org/officeDocument/2006/relationships/image" Target="../media/image3.wmf"/><Relationship Id="rId53" Type="http://schemas.openxmlformats.org/officeDocument/2006/relationships/image" Target="../media/image107.wmf"/><Relationship Id="rId58" Type="http://schemas.openxmlformats.org/officeDocument/2006/relationships/oleObject" Target="../embeddings/oleObject286.bin"/><Relationship Id="rId66" Type="http://schemas.openxmlformats.org/officeDocument/2006/relationships/image" Target="../media/image112.png"/><Relationship Id="rId5" Type="http://schemas.openxmlformats.org/officeDocument/2006/relationships/slide" Target="slide13.xml"/><Relationship Id="rId61" Type="http://schemas.openxmlformats.org/officeDocument/2006/relationships/image" Target="../media/image110.wmf"/><Relationship Id="rId19" Type="http://schemas.openxmlformats.org/officeDocument/2006/relationships/oleObject" Target="../embeddings/oleObject265.bin"/><Relationship Id="rId14" Type="http://schemas.openxmlformats.org/officeDocument/2006/relationships/slide" Target="slide21.xml"/><Relationship Id="rId22" Type="http://schemas.openxmlformats.org/officeDocument/2006/relationships/image" Target="../media/image12.wmf"/><Relationship Id="rId27" Type="http://schemas.openxmlformats.org/officeDocument/2006/relationships/oleObject" Target="../embeddings/oleObject269.bin"/><Relationship Id="rId30" Type="http://schemas.openxmlformats.org/officeDocument/2006/relationships/image" Target="../media/image17.wmf"/><Relationship Id="rId35" Type="http://schemas.openxmlformats.org/officeDocument/2006/relationships/image" Target="../media/image20.wmf"/><Relationship Id="rId43" Type="http://schemas.openxmlformats.org/officeDocument/2006/relationships/image" Target="../media/image25.wmf"/><Relationship Id="rId48" Type="http://schemas.openxmlformats.org/officeDocument/2006/relationships/oleObject" Target="../embeddings/oleObject281.bin"/><Relationship Id="rId56" Type="http://schemas.openxmlformats.org/officeDocument/2006/relationships/oleObject" Target="../embeddings/oleObject285.bin"/><Relationship Id="rId64" Type="http://schemas.openxmlformats.org/officeDocument/2006/relationships/oleObject" Target="../embeddings/oleObject289.bin"/><Relationship Id="rId8" Type="http://schemas.openxmlformats.org/officeDocument/2006/relationships/slide" Target="slide16.xml"/><Relationship Id="rId51" Type="http://schemas.openxmlformats.org/officeDocument/2006/relationships/image" Target="../media/image1.wmf"/><Relationship Id="rId3" Type="http://schemas.openxmlformats.org/officeDocument/2006/relationships/notesSlide" Target="../notesSlides/notesSlide16.xml"/><Relationship Id="rId12" Type="http://schemas.openxmlformats.org/officeDocument/2006/relationships/slide" Target="slide20.xml"/><Relationship Id="rId17" Type="http://schemas.openxmlformats.org/officeDocument/2006/relationships/oleObject" Target="../embeddings/oleObject264.bin"/><Relationship Id="rId25" Type="http://schemas.openxmlformats.org/officeDocument/2006/relationships/oleObject" Target="../embeddings/oleObject268.bin"/><Relationship Id="rId33" Type="http://schemas.openxmlformats.org/officeDocument/2006/relationships/image" Target="../media/image81.wmf"/><Relationship Id="rId38" Type="http://schemas.openxmlformats.org/officeDocument/2006/relationships/oleObject" Target="../embeddings/oleObject276.bin"/><Relationship Id="rId46" Type="http://schemas.openxmlformats.org/officeDocument/2006/relationships/oleObject" Target="../embeddings/oleObject280.bin"/><Relationship Id="rId59" Type="http://schemas.openxmlformats.org/officeDocument/2006/relationships/image" Target="../media/image109.wmf"/><Relationship Id="rId67" Type="http://schemas.openxmlformats.org/officeDocument/2006/relationships/slide" Target="slide46.xml"/><Relationship Id="rId20" Type="http://schemas.openxmlformats.org/officeDocument/2006/relationships/image" Target="../media/image11.wmf"/><Relationship Id="rId41" Type="http://schemas.openxmlformats.org/officeDocument/2006/relationships/image" Target="../media/image24.wmf"/><Relationship Id="rId54" Type="http://schemas.openxmlformats.org/officeDocument/2006/relationships/oleObject" Target="../embeddings/oleObject284.bin"/><Relationship Id="rId62" Type="http://schemas.openxmlformats.org/officeDocument/2006/relationships/oleObject" Target="../embeddings/oleObject288.bin"/><Relationship Id="rId1" Type="http://schemas.openxmlformats.org/officeDocument/2006/relationships/vmlDrawing" Target="../drawings/vmlDrawing15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oleObject" Target="../embeddings/oleObject267.bin"/><Relationship Id="rId28" Type="http://schemas.openxmlformats.org/officeDocument/2006/relationships/image" Target="../media/image15.wmf"/><Relationship Id="rId36" Type="http://schemas.openxmlformats.org/officeDocument/2006/relationships/oleObject" Target="../embeddings/oleObject274.bin"/><Relationship Id="rId49" Type="http://schemas.openxmlformats.org/officeDocument/2006/relationships/image" Target="../media/image5.wmf"/><Relationship Id="rId57" Type="http://schemas.openxmlformats.org/officeDocument/2006/relationships/image" Target="../media/image102.wmf"/><Relationship Id="rId10" Type="http://schemas.openxmlformats.org/officeDocument/2006/relationships/slide" Target="slide18.xml"/><Relationship Id="rId31" Type="http://schemas.openxmlformats.org/officeDocument/2006/relationships/oleObject" Target="../embeddings/oleObject271.bin"/><Relationship Id="rId44" Type="http://schemas.openxmlformats.org/officeDocument/2006/relationships/oleObject" Target="../embeddings/oleObject279.bin"/><Relationship Id="rId52" Type="http://schemas.openxmlformats.org/officeDocument/2006/relationships/oleObject" Target="../embeddings/oleObject283.bin"/><Relationship Id="rId60" Type="http://schemas.openxmlformats.org/officeDocument/2006/relationships/oleObject" Target="../embeddings/oleObject287.bin"/><Relationship Id="rId65" Type="http://schemas.openxmlformats.org/officeDocument/2006/relationships/image" Target="../media/image31.wmf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1.xml"/><Relationship Id="rId18" Type="http://schemas.openxmlformats.org/officeDocument/2006/relationships/image" Target="../media/image106.wmf"/><Relationship Id="rId39" Type="http://schemas.openxmlformats.org/officeDocument/2006/relationships/image" Target="../media/image23.wmf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wmf"/><Relationship Id="rId21" Type="http://schemas.openxmlformats.org/officeDocument/2006/relationships/oleObject" Target="../embeddings/oleObject292.bin"/><Relationship Id="rId34" Type="http://schemas.openxmlformats.org/officeDocument/2006/relationships/oleObject" Target="../embeddings/oleObject299.bin"/><Relationship Id="rId42" Type="http://schemas.openxmlformats.org/officeDocument/2006/relationships/oleObject" Target="../embeddings/oleObject304.bin"/><Relationship Id="rId47" Type="http://schemas.openxmlformats.org/officeDocument/2006/relationships/image" Target="../media/image3.wmf"/><Relationship Id="rId50" Type="http://schemas.openxmlformats.org/officeDocument/2006/relationships/oleObject" Target="../embeddings/oleObject308.bin"/><Relationship Id="rId55" Type="http://schemas.openxmlformats.org/officeDocument/2006/relationships/image" Target="../media/image116.wmf"/><Relationship Id="rId63" Type="http://schemas.openxmlformats.org/officeDocument/2006/relationships/image" Target="../media/image16.wmf"/><Relationship Id="rId68" Type="http://schemas.openxmlformats.org/officeDocument/2006/relationships/slide" Target="slide33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oleObject" Target="../embeddings/oleObject296.bin"/><Relationship Id="rId11" Type="http://schemas.openxmlformats.org/officeDocument/2006/relationships/slide" Target="slide19.xml"/><Relationship Id="rId24" Type="http://schemas.openxmlformats.org/officeDocument/2006/relationships/image" Target="../media/image13.wmf"/><Relationship Id="rId32" Type="http://schemas.openxmlformats.org/officeDocument/2006/relationships/oleObject" Target="../embeddings/oleObject298.bin"/><Relationship Id="rId37" Type="http://schemas.openxmlformats.org/officeDocument/2006/relationships/oleObject" Target="../embeddings/oleObject301.bin"/><Relationship Id="rId40" Type="http://schemas.openxmlformats.org/officeDocument/2006/relationships/oleObject" Target="../embeddings/oleObject303.bin"/><Relationship Id="rId45" Type="http://schemas.openxmlformats.org/officeDocument/2006/relationships/image" Target="../media/image25.wmf"/><Relationship Id="rId53" Type="http://schemas.openxmlformats.org/officeDocument/2006/relationships/image" Target="../media/image1.wmf"/><Relationship Id="rId58" Type="http://schemas.openxmlformats.org/officeDocument/2006/relationships/oleObject" Target="../embeddings/oleObject312.bin"/><Relationship Id="rId66" Type="http://schemas.openxmlformats.org/officeDocument/2006/relationships/image" Target="../media/image119.png"/><Relationship Id="rId5" Type="http://schemas.openxmlformats.org/officeDocument/2006/relationships/slide" Target="slide13.xml"/><Relationship Id="rId61" Type="http://schemas.openxmlformats.org/officeDocument/2006/relationships/image" Target="../media/image118.wmf"/><Relationship Id="rId19" Type="http://schemas.openxmlformats.org/officeDocument/2006/relationships/oleObject" Target="../embeddings/oleObject291.bin"/><Relationship Id="rId14" Type="http://schemas.openxmlformats.org/officeDocument/2006/relationships/slide" Target="slide21.xml"/><Relationship Id="rId22" Type="http://schemas.openxmlformats.org/officeDocument/2006/relationships/image" Target="../media/image12.wmf"/><Relationship Id="rId27" Type="http://schemas.openxmlformats.org/officeDocument/2006/relationships/oleObject" Target="../embeddings/oleObject295.bin"/><Relationship Id="rId30" Type="http://schemas.openxmlformats.org/officeDocument/2006/relationships/image" Target="../media/image17.wmf"/><Relationship Id="rId35" Type="http://schemas.openxmlformats.org/officeDocument/2006/relationships/image" Target="../media/image20.wmf"/><Relationship Id="rId43" Type="http://schemas.openxmlformats.org/officeDocument/2006/relationships/image" Target="../media/image24.wmf"/><Relationship Id="rId48" Type="http://schemas.openxmlformats.org/officeDocument/2006/relationships/oleObject" Target="../embeddings/oleObject307.bin"/><Relationship Id="rId56" Type="http://schemas.openxmlformats.org/officeDocument/2006/relationships/oleObject" Target="../embeddings/oleObject311.bin"/><Relationship Id="rId64" Type="http://schemas.openxmlformats.org/officeDocument/2006/relationships/oleObject" Target="../embeddings/oleObject315.bin"/><Relationship Id="rId8" Type="http://schemas.openxmlformats.org/officeDocument/2006/relationships/slide" Target="slide16.xml"/><Relationship Id="rId51" Type="http://schemas.openxmlformats.org/officeDocument/2006/relationships/image" Target="../media/image5.wmf"/><Relationship Id="rId3" Type="http://schemas.openxmlformats.org/officeDocument/2006/relationships/notesSlide" Target="../notesSlides/notesSlide17.xml"/><Relationship Id="rId12" Type="http://schemas.openxmlformats.org/officeDocument/2006/relationships/slide" Target="slide20.xml"/><Relationship Id="rId17" Type="http://schemas.openxmlformats.org/officeDocument/2006/relationships/oleObject" Target="../embeddings/oleObject290.bin"/><Relationship Id="rId25" Type="http://schemas.openxmlformats.org/officeDocument/2006/relationships/oleObject" Target="../embeddings/oleObject294.bin"/><Relationship Id="rId33" Type="http://schemas.openxmlformats.org/officeDocument/2006/relationships/image" Target="../media/image114.wmf"/><Relationship Id="rId38" Type="http://schemas.openxmlformats.org/officeDocument/2006/relationships/oleObject" Target="../embeddings/oleObject302.bin"/><Relationship Id="rId46" Type="http://schemas.openxmlformats.org/officeDocument/2006/relationships/oleObject" Target="../embeddings/oleObject306.bin"/><Relationship Id="rId59" Type="http://schemas.openxmlformats.org/officeDocument/2006/relationships/image" Target="../media/image102.wmf"/><Relationship Id="rId67" Type="http://schemas.openxmlformats.org/officeDocument/2006/relationships/slide" Target="slide47.xml"/><Relationship Id="rId20" Type="http://schemas.openxmlformats.org/officeDocument/2006/relationships/image" Target="../media/image11.wmf"/><Relationship Id="rId41" Type="http://schemas.openxmlformats.org/officeDocument/2006/relationships/image" Target="../media/image23.wmf"/><Relationship Id="rId54" Type="http://schemas.openxmlformats.org/officeDocument/2006/relationships/oleObject" Target="../embeddings/oleObject310.bin"/><Relationship Id="rId62" Type="http://schemas.openxmlformats.org/officeDocument/2006/relationships/oleObject" Target="../embeddings/oleObject314.bin"/><Relationship Id="rId1" Type="http://schemas.openxmlformats.org/officeDocument/2006/relationships/vmlDrawing" Target="../drawings/vmlDrawing16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oleObject" Target="../embeddings/oleObject293.bin"/><Relationship Id="rId28" Type="http://schemas.openxmlformats.org/officeDocument/2006/relationships/image" Target="../media/image15.wmf"/><Relationship Id="rId36" Type="http://schemas.openxmlformats.org/officeDocument/2006/relationships/oleObject" Target="../embeddings/oleObject300.bin"/><Relationship Id="rId49" Type="http://schemas.openxmlformats.org/officeDocument/2006/relationships/image" Target="../media/image4.wmf"/><Relationship Id="rId57" Type="http://schemas.openxmlformats.org/officeDocument/2006/relationships/image" Target="../media/image117.wmf"/><Relationship Id="rId10" Type="http://schemas.openxmlformats.org/officeDocument/2006/relationships/slide" Target="slide18.xml"/><Relationship Id="rId31" Type="http://schemas.openxmlformats.org/officeDocument/2006/relationships/oleObject" Target="../embeddings/oleObject297.bin"/><Relationship Id="rId44" Type="http://schemas.openxmlformats.org/officeDocument/2006/relationships/oleObject" Target="../embeddings/oleObject305.bin"/><Relationship Id="rId52" Type="http://schemas.openxmlformats.org/officeDocument/2006/relationships/oleObject" Target="../embeddings/oleObject309.bin"/><Relationship Id="rId60" Type="http://schemas.openxmlformats.org/officeDocument/2006/relationships/oleObject" Target="../embeddings/oleObject313.bin"/><Relationship Id="rId65" Type="http://schemas.openxmlformats.org/officeDocument/2006/relationships/image" Target="../media/image31.wmf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1.xml"/><Relationship Id="rId18" Type="http://schemas.openxmlformats.org/officeDocument/2006/relationships/image" Target="../media/image113.wmf"/><Relationship Id="rId39" Type="http://schemas.openxmlformats.org/officeDocument/2006/relationships/image" Target="../media/image115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.wmf"/><Relationship Id="rId21" Type="http://schemas.openxmlformats.org/officeDocument/2006/relationships/oleObject" Target="../embeddings/oleObject318.bin"/><Relationship Id="rId34" Type="http://schemas.openxmlformats.org/officeDocument/2006/relationships/oleObject" Target="../embeddings/oleObject325.bin"/><Relationship Id="rId42" Type="http://schemas.openxmlformats.org/officeDocument/2006/relationships/oleObject" Target="../embeddings/oleObject330.bin"/><Relationship Id="rId47" Type="http://schemas.openxmlformats.org/officeDocument/2006/relationships/image" Target="../media/image25.wmf"/><Relationship Id="rId50" Type="http://schemas.openxmlformats.org/officeDocument/2006/relationships/oleObject" Target="../embeddings/oleObject334.bin"/><Relationship Id="rId55" Type="http://schemas.openxmlformats.org/officeDocument/2006/relationships/image" Target="../media/image1.wmf"/><Relationship Id="rId63" Type="http://schemas.openxmlformats.org/officeDocument/2006/relationships/image" Target="../media/image125.wmf"/><Relationship Id="rId68" Type="http://schemas.openxmlformats.org/officeDocument/2006/relationships/slide" Target="slide34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oleObject" Target="../embeddings/oleObject322.bin"/><Relationship Id="rId11" Type="http://schemas.openxmlformats.org/officeDocument/2006/relationships/slide" Target="slide19.xml"/><Relationship Id="rId24" Type="http://schemas.openxmlformats.org/officeDocument/2006/relationships/image" Target="../media/image14.wmf"/><Relationship Id="rId32" Type="http://schemas.openxmlformats.org/officeDocument/2006/relationships/oleObject" Target="../embeddings/oleObject324.bin"/><Relationship Id="rId37" Type="http://schemas.openxmlformats.org/officeDocument/2006/relationships/image" Target="../media/image20.wmf"/><Relationship Id="rId40" Type="http://schemas.openxmlformats.org/officeDocument/2006/relationships/oleObject" Target="../embeddings/oleObject329.bin"/><Relationship Id="rId45" Type="http://schemas.openxmlformats.org/officeDocument/2006/relationships/image" Target="../media/image24.wmf"/><Relationship Id="rId53" Type="http://schemas.openxmlformats.org/officeDocument/2006/relationships/image" Target="../media/image5.wmf"/><Relationship Id="rId58" Type="http://schemas.openxmlformats.org/officeDocument/2006/relationships/oleObject" Target="../embeddings/oleObject338.bin"/><Relationship Id="rId66" Type="http://schemas.openxmlformats.org/officeDocument/2006/relationships/image" Target="../media/image126.png"/><Relationship Id="rId5" Type="http://schemas.openxmlformats.org/officeDocument/2006/relationships/slide" Target="slide13.xml"/><Relationship Id="rId61" Type="http://schemas.openxmlformats.org/officeDocument/2006/relationships/image" Target="../media/image124.wmf"/><Relationship Id="rId19" Type="http://schemas.openxmlformats.org/officeDocument/2006/relationships/oleObject" Target="../embeddings/oleObject317.bin"/><Relationship Id="rId14" Type="http://schemas.openxmlformats.org/officeDocument/2006/relationships/slide" Target="slide21.xml"/><Relationship Id="rId22" Type="http://schemas.openxmlformats.org/officeDocument/2006/relationships/image" Target="../media/image13.wmf"/><Relationship Id="rId27" Type="http://schemas.openxmlformats.org/officeDocument/2006/relationships/oleObject" Target="../embeddings/oleObject321.bin"/><Relationship Id="rId30" Type="http://schemas.openxmlformats.org/officeDocument/2006/relationships/image" Target="../media/image17.wmf"/><Relationship Id="rId35" Type="http://schemas.openxmlformats.org/officeDocument/2006/relationships/image" Target="../media/image120.wmf"/><Relationship Id="rId43" Type="http://schemas.openxmlformats.org/officeDocument/2006/relationships/image" Target="../media/image23.wmf"/><Relationship Id="rId48" Type="http://schemas.openxmlformats.org/officeDocument/2006/relationships/oleObject" Target="../embeddings/oleObject333.bin"/><Relationship Id="rId56" Type="http://schemas.openxmlformats.org/officeDocument/2006/relationships/oleObject" Target="../embeddings/oleObject337.bin"/><Relationship Id="rId64" Type="http://schemas.openxmlformats.org/officeDocument/2006/relationships/oleObject" Target="../embeddings/oleObject341.bin"/><Relationship Id="rId8" Type="http://schemas.openxmlformats.org/officeDocument/2006/relationships/slide" Target="slide16.xml"/><Relationship Id="rId51" Type="http://schemas.openxmlformats.org/officeDocument/2006/relationships/image" Target="../media/image4.wmf"/><Relationship Id="rId3" Type="http://schemas.openxmlformats.org/officeDocument/2006/relationships/notesSlide" Target="../notesSlides/notesSlide18.xml"/><Relationship Id="rId12" Type="http://schemas.openxmlformats.org/officeDocument/2006/relationships/slide" Target="slide20.xml"/><Relationship Id="rId17" Type="http://schemas.openxmlformats.org/officeDocument/2006/relationships/oleObject" Target="../embeddings/oleObject316.bin"/><Relationship Id="rId25" Type="http://schemas.openxmlformats.org/officeDocument/2006/relationships/oleObject" Target="../embeddings/oleObject320.bin"/><Relationship Id="rId33" Type="http://schemas.openxmlformats.org/officeDocument/2006/relationships/image" Target="../media/image18.wmf"/><Relationship Id="rId38" Type="http://schemas.openxmlformats.org/officeDocument/2006/relationships/oleObject" Target="../embeddings/oleObject327.bin"/><Relationship Id="rId46" Type="http://schemas.openxmlformats.org/officeDocument/2006/relationships/oleObject" Target="../embeddings/oleObject332.bin"/><Relationship Id="rId59" Type="http://schemas.openxmlformats.org/officeDocument/2006/relationships/image" Target="../media/image123.wmf"/><Relationship Id="rId67" Type="http://schemas.openxmlformats.org/officeDocument/2006/relationships/slide" Target="slide48.xml"/><Relationship Id="rId20" Type="http://schemas.openxmlformats.org/officeDocument/2006/relationships/image" Target="../media/image12.wmf"/><Relationship Id="rId41" Type="http://schemas.openxmlformats.org/officeDocument/2006/relationships/image" Target="../media/image121.wmf"/><Relationship Id="rId54" Type="http://schemas.openxmlformats.org/officeDocument/2006/relationships/oleObject" Target="../embeddings/oleObject336.bin"/><Relationship Id="rId62" Type="http://schemas.openxmlformats.org/officeDocument/2006/relationships/oleObject" Target="../embeddings/oleObject340.bin"/><Relationship Id="rId1" Type="http://schemas.openxmlformats.org/officeDocument/2006/relationships/vmlDrawing" Target="../drawings/vmlDrawing17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oleObject" Target="../embeddings/oleObject319.bin"/><Relationship Id="rId28" Type="http://schemas.openxmlformats.org/officeDocument/2006/relationships/image" Target="../media/image16.wmf"/><Relationship Id="rId36" Type="http://schemas.openxmlformats.org/officeDocument/2006/relationships/oleObject" Target="../embeddings/oleObject326.bin"/><Relationship Id="rId49" Type="http://schemas.openxmlformats.org/officeDocument/2006/relationships/image" Target="../media/image3.wmf"/><Relationship Id="rId57" Type="http://schemas.openxmlformats.org/officeDocument/2006/relationships/image" Target="../media/image122.wmf"/><Relationship Id="rId10" Type="http://schemas.openxmlformats.org/officeDocument/2006/relationships/slide" Target="slide18.xml"/><Relationship Id="rId31" Type="http://schemas.openxmlformats.org/officeDocument/2006/relationships/oleObject" Target="../embeddings/oleObject323.bin"/><Relationship Id="rId44" Type="http://schemas.openxmlformats.org/officeDocument/2006/relationships/oleObject" Target="../embeddings/oleObject331.bin"/><Relationship Id="rId52" Type="http://schemas.openxmlformats.org/officeDocument/2006/relationships/oleObject" Target="../embeddings/oleObject335.bin"/><Relationship Id="rId60" Type="http://schemas.openxmlformats.org/officeDocument/2006/relationships/oleObject" Target="../embeddings/oleObject339.bin"/><Relationship Id="rId65" Type="http://schemas.openxmlformats.org/officeDocument/2006/relationships/image" Target="../media/image31.wmf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1.xml"/><Relationship Id="rId18" Type="http://schemas.openxmlformats.org/officeDocument/2006/relationships/image" Target="../media/image11.wmf"/><Relationship Id="rId39" Type="http://schemas.openxmlformats.org/officeDocument/2006/relationships/oleObject" Target="../embeddings/oleObject328.bin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wmf"/><Relationship Id="rId21" Type="http://schemas.openxmlformats.org/officeDocument/2006/relationships/oleObject" Target="../embeddings/oleObject344.bin"/><Relationship Id="rId34" Type="http://schemas.openxmlformats.org/officeDocument/2006/relationships/oleObject" Target="../embeddings/oleObject351.bin"/><Relationship Id="rId42" Type="http://schemas.openxmlformats.org/officeDocument/2006/relationships/oleObject" Target="../embeddings/oleObject356.bin"/><Relationship Id="rId47" Type="http://schemas.openxmlformats.org/officeDocument/2006/relationships/image" Target="../media/image23.wmf"/><Relationship Id="rId50" Type="http://schemas.openxmlformats.org/officeDocument/2006/relationships/oleObject" Target="../embeddings/oleObject360.bin"/><Relationship Id="rId55" Type="http://schemas.openxmlformats.org/officeDocument/2006/relationships/image" Target="../media/image4.wmf"/><Relationship Id="rId63" Type="http://schemas.openxmlformats.org/officeDocument/2006/relationships/image" Target="../media/image27.wmf"/><Relationship Id="rId68" Type="http://schemas.openxmlformats.org/officeDocument/2006/relationships/slide" Target="slide35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oleObject" Target="../embeddings/oleObject348.bin"/><Relationship Id="rId11" Type="http://schemas.openxmlformats.org/officeDocument/2006/relationships/slide" Target="slide20.xml"/><Relationship Id="rId24" Type="http://schemas.openxmlformats.org/officeDocument/2006/relationships/image" Target="../media/image13.wmf"/><Relationship Id="rId32" Type="http://schemas.openxmlformats.org/officeDocument/2006/relationships/image" Target="../media/image17.wmf"/><Relationship Id="rId37" Type="http://schemas.openxmlformats.org/officeDocument/2006/relationships/image" Target="../media/image19.wmf"/><Relationship Id="rId40" Type="http://schemas.openxmlformats.org/officeDocument/2006/relationships/oleObject" Target="../embeddings/oleObject354.bin"/><Relationship Id="rId45" Type="http://schemas.openxmlformats.org/officeDocument/2006/relationships/image" Target="../media/image30.wmf"/><Relationship Id="rId53" Type="http://schemas.openxmlformats.org/officeDocument/2006/relationships/image" Target="../media/image3.wmf"/><Relationship Id="rId58" Type="http://schemas.openxmlformats.org/officeDocument/2006/relationships/oleObject" Target="../embeddings/oleObject364.bin"/><Relationship Id="rId66" Type="http://schemas.openxmlformats.org/officeDocument/2006/relationships/image" Target="../media/image127.png"/><Relationship Id="rId5" Type="http://schemas.openxmlformats.org/officeDocument/2006/relationships/slide" Target="slide13.xml"/><Relationship Id="rId61" Type="http://schemas.openxmlformats.org/officeDocument/2006/relationships/image" Target="../media/image26.wmf"/><Relationship Id="rId19" Type="http://schemas.openxmlformats.org/officeDocument/2006/relationships/oleObject" Target="../embeddings/oleObject343.bin"/><Relationship Id="rId14" Type="http://schemas.openxmlformats.org/officeDocument/2006/relationships/slide" Target="slide21.xml"/><Relationship Id="rId22" Type="http://schemas.openxmlformats.org/officeDocument/2006/relationships/image" Target="../media/image12.wmf"/><Relationship Id="rId27" Type="http://schemas.openxmlformats.org/officeDocument/2006/relationships/oleObject" Target="../embeddings/oleObject347.bin"/><Relationship Id="rId30" Type="http://schemas.openxmlformats.org/officeDocument/2006/relationships/image" Target="../media/image16.wmf"/><Relationship Id="rId35" Type="http://schemas.openxmlformats.org/officeDocument/2006/relationships/image" Target="../media/image18.wmf"/><Relationship Id="rId43" Type="http://schemas.openxmlformats.org/officeDocument/2006/relationships/image" Target="../media/image21.wmf"/><Relationship Id="rId48" Type="http://schemas.openxmlformats.org/officeDocument/2006/relationships/oleObject" Target="../embeddings/oleObject359.bin"/><Relationship Id="rId56" Type="http://schemas.openxmlformats.org/officeDocument/2006/relationships/oleObject" Target="../embeddings/oleObject363.bin"/><Relationship Id="rId64" Type="http://schemas.openxmlformats.org/officeDocument/2006/relationships/oleObject" Target="../embeddings/oleObject367.bin"/><Relationship Id="rId8" Type="http://schemas.openxmlformats.org/officeDocument/2006/relationships/slide" Target="slide16.xml"/><Relationship Id="rId51" Type="http://schemas.openxmlformats.org/officeDocument/2006/relationships/image" Target="../media/image25.wmf"/><Relationship Id="rId3" Type="http://schemas.openxmlformats.org/officeDocument/2006/relationships/notesSlide" Target="../notesSlides/notesSlide19.xml"/><Relationship Id="rId12" Type="http://schemas.openxmlformats.org/officeDocument/2006/relationships/slide" Target="slide11.xml"/><Relationship Id="rId17" Type="http://schemas.openxmlformats.org/officeDocument/2006/relationships/oleObject" Target="../embeddings/oleObject342.bin"/><Relationship Id="rId25" Type="http://schemas.openxmlformats.org/officeDocument/2006/relationships/oleObject" Target="../embeddings/oleObject346.bin"/><Relationship Id="rId33" Type="http://schemas.openxmlformats.org/officeDocument/2006/relationships/oleObject" Target="../embeddings/oleObject350.bin"/><Relationship Id="rId38" Type="http://schemas.openxmlformats.org/officeDocument/2006/relationships/oleObject" Target="../embeddings/oleObject353.bin"/><Relationship Id="rId46" Type="http://schemas.openxmlformats.org/officeDocument/2006/relationships/oleObject" Target="../embeddings/oleObject358.bin"/><Relationship Id="rId59" Type="http://schemas.openxmlformats.org/officeDocument/2006/relationships/image" Target="../media/image1.wmf"/><Relationship Id="rId67" Type="http://schemas.openxmlformats.org/officeDocument/2006/relationships/slide" Target="slide49.xml"/><Relationship Id="rId20" Type="http://schemas.openxmlformats.org/officeDocument/2006/relationships/image" Target="../media/image11.wmf"/><Relationship Id="rId41" Type="http://schemas.openxmlformats.org/officeDocument/2006/relationships/oleObject" Target="../embeddings/oleObject355.bin"/><Relationship Id="rId54" Type="http://schemas.openxmlformats.org/officeDocument/2006/relationships/oleObject" Target="../embeddings/oleObject362.bin"/><Relationship Id="rId62" Type="http://schemas.openxmlformats.org/officeDocument/2006/relationships/oleObject" Target="../embeddings/oleObject366.bin"/><Relationship Id="rId1" Type="http://schemas.openxmlformats.org/officeDocument/2006/relationships/vmlDrawing" Target="../drawings/vmlDrawing18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oleObject" Target="../embeddings/oleObject345.bin"/><Relationship Id="rId28" Type="http://schemas.openxmlformats.org/officeDocument/2006/relationships/image" Target="../media/image15.wmf"/><Relationship Id="rId36" Type="http://schemas.openxmlformats.org/officeDocument/2006/relationships/oleObject" Target="../embeddings/oleObject352.bin"/><Relationship Id="rId49" Type="http://schemas.openxmlformats.org/officeDocument/2006/relationships/image" Target="../media/image24.wmf"/><Relationship Id="rId57" Type="http://schemas.openxmlformats.org/officeDocument/2006/relationships/image" Target="../media/image5.wmf"/><Relationship Id="rId10" Type="http://schemas.openxmlformats.org/officeDocument/2006/relationships/slide" Target="slide18.xml"/><Relationship Id="rId31" Type="http://schemas.openxmlformats.org/officeDocument/2006/relationships/oleObject" Target="../embeddings/oleObject349.bin"/><Relationship Id="rId44" Type="http://schemas.openxmlformats.org/officeDocument/2006/relationships/oleObject" Target="../embeddings/oleObject357.bin"/><Relationship Id="rId52" Type="http://schemas.openxmlformats.org/officeDocument/2006/relationships/oleObject" Target="../embeddings/oleObject361.bin"/><Relationship Id="rId60" Type="http://schemas.openxmlformats.org/officeDocument/2006/relationships/oleObject" Target="../embeddings/oleObject365.bin"/><Relationship Id="rId65" Type="http://schemas.openxmlformats.org/officeDocument/2006/relationships/image" Target="../media/image31.wmf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9.xml"/><Relationship Id="rId18" Type="http://schemas.openxmlformats.org/officeDocument/2006/relationships/image" Target="../media/image9.wmf"/><Relationship Id="rId39" Type="http://schemas.openxmlformats.org/officeDocument/2006/relationships/image" Target="../media/image20.wmf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wmf"/><Relationship Id="rId21" Type="http://schemas.openxmlformats.org/officeDocument/2006/relationships/oleObject" Target="../embeddings/oleObject370.bin"/><Relationship Id="rId34" Type="http://schemas.openxmlformats.org/officeDocument/2006/relationships/oleObject" Target="../embeddings/oleObject377.bin"/><Relationship Id="rId42" Type="http://schemas.openxmlformats.org/officeDocument/2006/relationships/oleObject" Target="../embeddings/oleObject382.bin"/><Relationship Id="rId47" Type="http://schemas.openxmlformats.org/officeDocument/2006/relationships/image" Target="../media/image24.wmf"/><Relationship Id="rId50" Type="http://schemas.openxmlformats.org/officeDocument/2006/relationships/oleObject" Target="../embeddings/oleObject386.bin"/><Relationship Id="rId55" Type="http://schemas.openxmlformats.org/officeDocument/2006/relationships/image" Target="../media/image5.wmf"/><Relationship Id="rId63" Type="http://schemas.openxmlformats.org/officeDocument/2006/relationships/image" Target="../media/image131.wmf"/><Relationship Id="rId68" Type="http://schemas.openxmlformats.org/officeDocument/2006/relationships/slide" Target="slide36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oleObject" Target="../embeddings/oleObject374.bin"/><Relationship Id="rId11" Type="http://schemas.openxmlformats.org/officeDocument/2006/relationships/slide" Target="slide20.xml"/><Relationship Id="rId24" Type="http://schemas.openxmlformats.org/officeDocument/2006/relationships/image" Target="../media/image13.wmf"/><Relationship Id="rId32" Type="http://schemas.openxmlformats.org/officeDocument/2006/relationships/image" Target="../media/image17.wmf"/><Relationship Id="rId37" Type="http://schemas.openxmlformats.org/officeDocument/2006/relationships/image" Target="../media/image129.wmf"/><Relationship Id="rId40" Type="http://schemas.openxmlformats.org/officeDocument/2006/relationships/oleObject" Target="../embeddings/oleObject380.bin"/><Relationship Id="rId45" Type="http://schemas.openxmlformats.org/officeDocument/2006/relationships/image" Target="../media/image130.wmf"/><Relationship Id="rId53" Type="http://schemas.openxmlformats.org/officeDocument/2006/relationships/image" Target="../media/image4.wmf"/><Relationship Id="rId58" Type="http://schemas.openxmlformats.org/officeDocument/2006/relationships/oleObject" Target="../embeddings/oleObject390.bin"/><Relationship Id="rId66" Type="http://schemas.openxmlformats.org/officeDocument/2006/relationships/image" Target="../media/image132.png"/><Relationship Id="rId5" Type="http://schemas.openxmlformats.org/officeDocument/2006/relationships/slide" Target="slide13.xml"/><Relationship Id="rId61" Type="http://schemas.openxmlformats.org/officeDocument/2006/relationships/image" Target="../media/image31.wmf"/><Relationship Id="rId19" Type="http://schemas.openxmlformats.org/officeDocument/2006/relationships/oleObject" Target="../embeddings/oleObject369.bin"/><Relationship Id="rId14" Type="http://schemas.openxmlformats.org/officeDocument/2006/relationships/slide" Target="slide21.xml"/><Relationship Id="rId22" Type="http://schemas.openxmlformats.org/officeDocument/2006/relationships/image" Target="../media/image12.wmf"/><Relationship Id="rId27" Type="http://schemas.openxmlformats.org/officeDocument/2006/relationships/oleObject" Target="../embeddings/oleObject373.bin"/><Relationship Id="rId30" Type="http://schemas.openxmlformats.org/officeDocument/2006/relationships/image" Target="../media/image16.wmf"/><Relationship Id="rId35" Type="http://schemas.openxmlformats.org/officeDocument/2006/relationships/image" Target="../media/image18.wmf"/><Relationship Id="rId43" Type="http://schemas.openxmlformats.org/officeDocument/2006/relationships/image" Target="../media/image21.wmf"/><Relationship Id="rId48" Type="http://schemas.openxmlformats.org/officeDocument/2006/relationships/oleObject" Target="../embeddings/oleObject385.bin"/><Relationship Id="rId56" Type="http://schemas.openxmlformats.org/officeDocument/2006/relationships/oleObject" Target="../embeddings/oleObject389.bin"/><Relationship Id="rId64" Type="http://schemas.openxmlformats.org/officeDocument/2006/relationships/oleObject" Target="../embeddings/oleObject393.bin"/><Relationship Id="rId8" Type="http://schemas.openxmlformats.org/officeDocument/2006/relationships/slide" Target="slide16.xml"/><Relationship Id="rId51" Type="http://schemas.openxmlformats.org/officeDocument/2006/relationships/image" Target="../media/image3.wmf"/><Relationship Id="rId3" Type="http://schemas.openxmlformats.org/officeDocument/2006/relationships/notesSlide" Target="../notesSlides/notesSlide20.xml"/><Relationship Id="rId12" Type="http://schemas.openxmlformats.org/officeDocument/2006/relationships/slide" Target="slide11.xml"/><Relationship Id="rId17" Type="http://schemas.openxmlformats.org/officeDocument/2006/relationships/oleObject" Target="../embeddings/oleObject368.bin"/><Relationship Id="rId25" Type="http://schemas.openxmlformats.org/officeDocument/2006/relationships/oleObject" Target="../embeddings/oleObject372.bin"/><Relationship Id="rId33" Type="http://schemas.openxmlformats.org/officeDocument/2006/relationships/oleObject" Target="../embeddings/oleObject376.bin"/><Relationship Id="rId38" Type="http://schemas.openxmlformats.org/officeDocument/2006/relationships/oleObject" Target="../embeddings/oleObject379.bin"/><Relationship Id="rId46" Type="http://schemas.openxmlformats.org/officeDocument/2006/relationships/oleObject" Target="../embeddings/oleObject384.bin"/><Relationship Id="rId59" Type="http://schemas.openxmlformats.org/officeDocument/2006/relationships/image" Target="../media/image27.wmf"/><Relationship Id="rId67" Type="http://schemas.openxmlformats.org/officeDocument/2006/relationships/slide" Target="slide50.xml"/><Relationship Id="rId20" Type="http://schemas.openxmlformats.org/officeDocument/2006/relationships/image" Target="../media/image11.wmf"/><Relationship Id="rId41" Type="http://schemas.openxmlformats.org/officeDocument/2006/relationships/oleObject" Target="../embeddings/oleObject381.bin"/><Relationship Id="rId54" Type="http://schemas.openxmlformats.org/officeDocument/2006/relationships/oleObject" Target="../embeddings/oleObject388.bin"/><Relationship Id="rId62" Type="http://schemas.openxmlformats.org/officeDocument/2006/relationships/oleObject" Target="../embeddings/oleObject392.bin"/><Relationship Id="rId1" Type="http://schemas.openxmlformats.org/officeDocument/2006/relationships/vmlDrawing" Target="../drawings/vmlDrawing19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oleObject" Target="../embeddings/oleObject371.bin"/><Relationship Id="rId28" Type="http://schemas.openxmlformats.org/officeDocument/2006/relationships/image" Target="../media/image15.wmf"/><Relationship Id="rId36" Type="http://schemas.openxmlformats.org/officeDocument/2006/relationships/oleObject" Target="../embeddings/oleObject378.bin"/><Relationship Id="rId49" Type="http://schemas.openxmlformats.org/officeDocument/2006/relationships/image" Target="../media/image25.wmf"/><Relationship Id="rId57" Type="http://schemas.openxmlformats.org/officeDocument/2006/relationships/image" Target="../media/image1.wmf"/><Relationship Id="rId10" Type="http://schemas.openxmlformats.org/officeDocument/2006/relationships/slide" Target="slide18.xml"/><Relationship Id="rId31" Type="http://schemas.openxmlformats.org/officeDocument/2006/relationships/oleObject" Target="../embeddings/oleObject375.bin"/><Relationship Id="rId44" Type="http://schemas.openxmlformats.org/officeDocument/2006/relationships/oleObject" Target="../embeddings/oleObject383.bin"/><Relationship Id="rId52" Type="http://schemas.openxmlformats.org/officeDocument/2006/relationships/oleObject" Target="../embeddings/oleObject387.bin"/><Relationship Id="rId60" Type="http://schemas.openxmlformats.org/officeDocument/2006/relationships/oleObject" Target="../embeddings/oleObject391.bin"/><Relationship Id="rId65" Type="http://schemas.openxmlformats.org/officeDocument/2006/relationships/image" Target="../media/image83.wmf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9.xml"/><Relationship Id="rId18" Type="http://schemas.openxmlformats.org/officeDocument/2006/relationships/image" Target="../media/image128.wmf"/><Relationship Id="rId39" Type="http://schemas.openxmlformats.org/officeDocument/2006/relationships/image" Target="../media/image20.wmf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wmf"/><Relationship Id="rId21" Type="http://schemas.openxmlformats.org/officeDocument/2006/relationships/oleObject" Target="../embeddings/oleObject396.bin"/><Relationship Id="rId34" Type="http://schemas.openxmlformats.org/officeDocument/2006/relationships/oleObject" Target="../embeddings/oleObject403.bin"/><Relationship Id="rId42" Type="http://schemas.openxmlformats.org/officeDocument/2006/relationships/image" Target="../media/image24.wmf"/><Relationship Id="rId47" Type="http://schemas.openxmlformats.org/officeDocument/2006/relationships/oleObject" Target="../embeddings/oleObject410.bin"/><Relationship Id="rId50" Type="http://schemas.openxmlformats.org/officeDocument/2006/relationships/image" Target="../media/image5.wmf"/><Relationship Id="rId55" Type="http://schemas.openxmlformats.org/officeDocument/2006/relationships/oleObject" Target="../embeddings/oleObject414.bin"/><Relationship Id="rId63" Type="http://schemas.openxmlformats.org/officeDocument/2006/relationships/oleObject" Target="../embeddings/oleObject418.bin"/><Relationship Id="rId68" Type="http://schemas.openxmlformats.org/officeDocument/2006/relationships/slide" Target="slide37.xml"/><Relationship Id="rId7" Type="http://schemas.openxmlformats.org/officeDocument/2006/relationships/slide" Target="slide1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23.xml"/><Relationship Id="rId29" Type="http://schemas.openxmlformats.org/officeDocument/2006/relationships/oleObject" Target="../embeddings/oleObject400.bin"/><Relationship Id="rId11" Type="http://schemas.openxmlformats.org/officeDocument/2006/relationships/slide" Target="slide20.xml"/><Relationship Id="rId24" Type="http://schemas.openxmlformats.org/officeDocument/2006/relationships/image" Target="../media/image13.wmf"/><Relationship Id="rId32" Type="http://schemas.openxmlformats.org/officeDocument/2006/relationships/image" Target="../media/image17.wmf"/><Relationship Id="rId37" Type="http://schemas.openxmlformats.org/officeDocument/2006/relationships/oleObject" Target="../embeddings/oleObject405.bin"/><Relationship Id="rId40" Type="http://schemas.openxmlformats.org/officeDocument/2006/relationships/image" Target="../media/image134.wmf"/><Relationship Id="rId45" Type="http://schemas.openxmlformats.org/officeDocument/2006/relationships/oleObject" Target="../embeddings/oleObject409.bin"/><Relationship Id="rId53" Type="http://schemas.openxmlformats.org/officeDocument/2006/relationships/oleObject" Target="../embeddings/oleObject413.bin"/><Relationship Id="rId58" Type="http://schemas.openxmlformats.org/officeDocument/2006/relationships/image" Target="../media/image136.wmf"/><Relationship Id="rId66" Type="http://schemas.openxmlformats.org/officeDocument/2006/relationships/image" Target="../media/image138.png"/><Relationship Id="rId5" Type="http://schemas.openxmlformats.org/officeDocument/2006/relationships/slide" Target="slide13.xml"/><Relationship Id="rId61" Type="http://schemas.openxmlformats.org/officeDocument/2006/relationships/oleObject" Target="../embeddings/oleObject417.bin"/><Relationship Id="rId19" Type="http://schemas.openxmlformats.org/officeDocument/2006/relationships/oleObject" Target="../embeddings/oleObject395.bin"/><Relationship Id="rId14" Type="http://schemas.openxmlformats.org/officeDocument/2006/relationships/slide" Target="slide21.xml"/><Relationship Id="rId22" Type="http://schemas.openxmlformats.org/officeDocument/2006/relationships/image" Target="../media/image12.wmf"/><Relationship Id="rId27" Type="http://schemas.openxmlformats.org/officeDocument/2006/relationships/oleObject" Target="../embeddings/oleObject399.bin"/><Relationship Id="rId30" Type="http://schemas.openxmlformats.org/officeDocument/2006/relationships/image" Target="../media/image16.wmf"/><Relationship Id="rId35" Type="http://schemas.openxmlformats.org/officeDocument/2006/relationships/image" Target="../media/image18.wmf"/><Relationship Id="rId43" Type="http://schemas.openxmlformats.org/officeDocument/2006/relationships/oleObject" Target="../embeddings/oleObject408.bin"/><Relationship Id="rId48" Type="http://schemas.openxmlformats.org/officeDocument/2006/relationships/image" Target="../media/image4.wmf"/><Relationship Id="rId56" Type="http://schemas.openxmlformats.org/officeDocument/2006/relationships/image" Target="../media/image31.wmf"/><Relationship Id="rId64" Type="http://schemas.openxmlformats.org/officeDocument/2006/relationships/image" Target="../media/image20.wmf"/><Relationship Id="rId8" Type="http://schemas.openxmlformats.org/officeDocument/2006/relationships/slide" Target="slide16.xml"/><Relationship Id="rId51" Type="http://schemas.openxmlformats.org/officeDocument/2006/relationships/oleObject" Target="../embeddings/oleObject412.bin"/><Relationship Id="rId3" Type="http://schemas.openxmlformats.org/officeDocument/2006/relationships/notesSlide" Target="../notesSlides/notesSlide21.xml"/><Relationship Id="rId12" Type="http://schemas.openxmlformats.org/officeDocument/2006/relationships/slide" Target="slide11.xml"/><Relationship Id="rId17" Type="http://schemas.openxmlformats.org/officeDocument/2006/relationships/oleObject" Target="../embeddings/oleObject394.bin"/><Relationship Id="rId25" Type="http://schemas.openxmlformats.org/officeDocument/2006/relationships/oleObject" Target="../embeddings/oleObject398.bin"/><Relationship Id="rId33" Type="http://schemas.openxmlformats.org/officeDocument/2006/relationships/oleObject" Target="../embeddings/oleObject402.bin"/><Relationship Id="rId38" Type="http://schemas.openxmlformats.org/officeDocument/2006/relationships/image" Target="../media/image133.wmf"/><Relationship Id="rId46" Type="http://schemas.openxmlformats.org/officeDocument/2006/relationships/image" Target="../media/image3.wmf"/><Relationship Id="rId59" Type="http://schemas.openxmlformats.org/officeDocument/2006/relationships/oleObject" Target="../embeddings/oleObject416.bin"/><Relationship Id="rId67" Type="http://schemas.openxmlformats.org/officeDocument/2006/relationships/slide" Target="slide51.xml"/><Relationship Id="rId20" Type="http://schemas.openxmlformats.org/officeDocument/2006/relationships/image" Target="../media/image11.wmf"/><Relationship Id="rId41" Type="http://schemas.openxmlformats.org/officeDocument/2006/relationships/oleObject" Target="../embeddings/oleObject407.bin"/><Relationship Id="rId54" Type="http://schemas.openxmlformats.org/officeDocument/2006/relationships/image" Target="../media/image135.wmf"/><Relationship Id="rId62" Type="http://schemas.openxmlformats.org/officeDocument/2006/relationships/image" Target="../media/image137.wmf"/><Relationship Id="rId1" Type="http://schemas.openxmlformats.org/officeDocument/2006/relationships/vmlDrawing" Target="../drawings/vmlDrawing20.vml"/><Relationship Id="rId6" Type="http://schemas.openxmlformats.org/officeDocument/2006/relationships/slide" Target="slide14.xml"/><Relationship Id="rId15" Type="http://schemas.openxmlformats.org/officeDocument/2006/relationships/slide" Target="slide22.xml"/><Relationship Id="rId23" Type="http://schemas.openxmlformats.org/officeDocument/2006/relationships/oleObject" Target="../embeddings/oleObject397.bin"/><Relationship Id="rId28" Type="http://schemas.openxmlformats.org/officeDocument/2006/relationships/image" Target="../media/image15.wmf"/><Relationship Id="rId36" Type="http://schemas.openxmlformats.org/officeDocument/2006/relationships/oleObject" Target="../embeddings/oleObject404.bin"/><Relationship Id="rId49" Type="http://schemas.openxmlformats.org/officeDocument/2006/relationships/oleObject" Target="../embeddings/oleObject411.bin"/><Relationship Id="rId57" Type="http://schemas.openxmlformats.org/officeDocument/2006/relationships/oleObject" Target="../embeddings/oleObject415.bin"/><Relationship Id="rId10" Type="http://schemas.openxmlformats.org/officeDocument/2006/relationships/slide" Target="slide18.xml"/><Relationship Id="rId31" Type="http://schemas.openxmlformats.org/officeDocument/2006/relationships/oleObject" Target="../embeddings/oleObject401.bin"/><Relationship Id="rId44" Type="http://schemas.openxmlformats.org/officeDocument/2006/relationships/image" Target="../media/image25.wmf"/><Relationship Id="rId52" Type="http://schemas.openxmlformats.org/officeDocument/2006/relationships/image" Target="../media/image1.wmf"/><Relationship Id="rId60" Type="http://schemas.openxmlformats.org/officeDocument/2006/relationships/image" Target="../media/image83.wmf"/><Relationship Id="rId65" Type="http://schemas.openxmlformats.org/officeDocument/2006/relationships/oleObject" Target="../embeddings/oleObject419.bin"/><Relationship Id="rId4" Type="http://schemas.openxmlformats.org/officeDocument/2006/relationships/slide" Target="slide12.xml"/><Relationship Id="rId9" Type="http://schemas.openxmlformats.org/officeDocument/2006/relationships/slide" Target="slide17.xml"/><Relationship Id="rId13" Type="http://schemas.openxmlformats.org/officeDocument/2006/relationships/slide" Target="slide19.xml"/><Relationship Id="rId18" Type="http://schemas.openxmlformats.org/officeDocument/2006/relationships/image" Target="../media/image128.wmf"/><Relationship Id="rId39" Type="http://schemas.openxmlformats.org/officeDocument/2006/relationships/oleObject" Target="../embeddings/oleObject406.bin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wmf"/><Relationship Id="rId18" Type="http://schemas.openxmlformats.org/officeDocument/2006/relationships/oleObject" Target="../embeddings/oleObject427.bin"/><Relationship Id="rId26" Type="http://schemas.openxmlformats.org/officeDocument/2006/relationships/oleObject" Target="../embeddings/oleObject431.bin"/><Relationship Id="rId39" Type="http://schemas.openxmlformats.org/officeDocument/2006/relationships/image" Target="../media/image40.wmf"/><Relationship Id="rId21" Type="http://schemas.openxmlformats.org/officeDocument/2006/relationships/image" Target="../media/image37.wmf"/><Relationship Id="rId34" Type="http://schemas.openxmlformats.org/officeDocument/2006/relationships/oleObject" Target="../embeddings/oleObject435.bin"/><Relationship Id="rId42" Type="http://schemas.openxmlformats.org/officeDocument/2006/relationships/oleObject" Target="../embeddings/oleObject439.bin"/><Relationship Id="rId47" Type="http://schemas.openxmlformats.org/officeDocument/2006/relationships/image" Target="../media/image31.wmf"/><Relationship Id="rId50" Type="http://schemas.openxmlformats.org/officeDocument/2006/relationships/slide" Target="slide24.xml"/><Relationship Id="rId55" Type="http://schemas.openxmlformats.org/officeDocument/2006/relationships/slide" Target="slide30.xml"/><Relationship Id="rId63" Type="http://schemas.openxmlformats.org/officeDocument/2006/relationships/slide" Target="slide25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26.bin"/><Relationship Id="rId29" Type="http://schemas.openxmlformats.org/officeDocument/2006/relationships/image" Target="../media/image4.wmf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430.bin"/><Relationship Id="rId32" Type="http://schemas.openxmlformats.org/officeDocument/2006/relationships/oleObject" Target="../embeddings/oleObject434.bin"/><Relationship Id="rId37" Type="http://schemas.openxmlformats.org/officeDocument/2006/relationships/image" Target="../media/image39.wmf"/><Relationship Id="rId40" Type="http://schemas.openxmlformats.org/officeDocument/2006/relationships/oleObject" Target="../embeddings/oleObject438.bin"/><Relationship Id="rId45" Type="http://schemas.openxmlformats.org/officeDocument/2006/relationships/image" Target="../media/image43.wmf"/><Relationship Id="rId53" Type="http://schemas.openxmlformats.org/officeDocument/2006/relationships/slide" Target="slide28.xml"/><Relationship Id="rId58" Type="http://schemas.openxmlformats.org/officeDocument/2006/relationships/slide" Target="slide33.xml"/><Relationship Id="rId5" Type="http://schemas.openxmlformats.org/officeDocument/2006/relationships/image" Target="../media/image32.wmf"/><Relationship Id="rId61" Type="http://schemas.openxmlformats.org/officeDocument/2006/relationships/slide" Target="slide36.xml"/><Relationship Id="rId19" Type="http://schemas.openxmlformats.org/officeDocument/2006/relationships/image" Target="../media/image36.wmf"/><Relationship Id="rId14" Type="http://schemas.openxmlformats.org/officeDocument/2006/relationships/oleObject" Target="../embeddings/oleObject425.bin"/><Relationship Id="rId22" Type="http://schemas.openxmlformats.org/officeDocument/2006/relationships/oleObject" Target="../embeddings/oleObject429.bin"/><Relationship Id="rId27" Type="http://schemas.openxmlformats.org/officeDocument/2006/relationships/image" Target="../media/image3.wmf"/><Relationship Id="rId30" Type="http://schemas.openxmlformats.org/officeDocument/2006/relationships/oleObject" Target="../embeddings/oleObject433.bin"/><Relationship Id="rId35" Type="http://schemas.openxmlformats.org/officeDocument/2006/relationships/image" Target="../media/image38.wmf"/><Relationship Id="rId43" Type="http://schemas.openxmlformats.org/officeDocument/2006/relationships/image" Target="../media/image42.wmf"/><Relationship Id="rId48" Type="http://schemas.openxmlformats.org/officeDocument/2006/relationships/slide" Target="slide10.xml"/><Relationship Id="rId56" Type="http://schemas.openxmlformats.org/officeDocument/2006/relationships/slide" Target="slide31.xml"/><Relationship Id="rId8" Type="http://schemas.openxmlformats.org/officeDocument/2006/relationships/oleObject" Target="../embeddings/oleObject422.bin"/><Relationship Id="rId51" Type="http://schemas.openxmlformats.org/officeDocument/2006/relationships/slide" Target="slide26.xml"/><Relationship Id="rId3" Type="http://schemas.openxmlformats.org/officeDocument/2006/relationships/notesSlide" Target="../notesSlides/notesSlide22.xml"/><Relationship Id="rId12" Type="http://schemas.openxmlformats.org/officeDocument/2006/relationships/oleObject" Target="../embeddings/oleObject424.bin"/><Relationship Id="rId17" Type="http://schemas.openxmlformats.org/officeDocument/2006/relationships/image" Target="../media/image35.wmf"/><Relationship Id="rId25" Type="http://schemas.openxmlformats.org/officeDocument/2006/relationships/image" Target="../media/image25.wmf"/><Relationship Id="rId33" Type="http://schemas.openxmlformats.org/officeDocument/2006/relationships/image" Target="../media/image1.wmf"/><Relationship Id="rId38" Type="http://schemas.openxmlformats.org/officeDocument/2006/relationships/oleObject" Target="../embeddings/oleObject437.bin"/><Relationship Id="rId46" Type="http://schemas.openxmlformats.org/officeDocument/2006/relationships/oleObject" Target="../embeddings/oleObject441.bin"/><Relationship Id="rId59" Type="http://schemas.openxmlformats.org/officeDocument/2006/relationships/slide" Target="slide34.xml"/><Relationship Id="rId20" Type="http://schemas.openxmlformats.org/officeDocument/2006/relationships/oleObject" Target="../embeddings/oleObject428.bin"/><Relationship Id="rId41" Type="http://schemas.openxmlformats.org/officeDocument/2006/relationships/image" Target="../media/image41.wmf"/><Relationship Id="rId54" Type="http://schemas.openxmlformats.org/officeDocument/2006/relationships/slide" Target="slide29.xml"/><Relationship Id="rId62" Type="http://schemas.openxmlformats.org/officeDocument/2006/relationships/slide" Target="slide3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421.bin"/><Relationship Id="rId15" Type="http://schemas.openxmlformats.org/officeDocument/2006/relationships/image" Target="../media/image34.wmf"/><Relationship Id="rId23" Type="http://schemas.openxmlformats.org/officeDocument/2006/relationships/image" Target="../media/image24.wmf"/><Relationship Id="rId28" Type="http://schemas.openxmlformats.org/officeDocument/2006/relationships/oleObject" Target="../embeddings/oleObject432.bin"/><Relationship Id="rId36" Type="http://schemas.openxmlformats.org/officeDocument/2006/relationships/oleObject" Target="../embeddings/oleObject436.bin"/><Relationship Id="rId49" Type="http://schemas.openxmlformats.org/officeDocument/2006/relationships/slide" Target="slide38.xml"/><Relationship Id="rId57" Type="http://schemas.openxmlformats.org/officeDocument/2006/relationships/slide" Target="slide32.xml"/><Relationship Id="rId10" Type="http://schemas.openxmlformats.org/officeDocument/2006/relationships/oleObject" Target="../embeddings/oleObject423.bin"/><Relationship Id="rId31" Type="http://schemas.openxmlformats.org/officeDocument/2006/relationships/image" Target="../media/image5.wmf"/><Relationship Id="rId44" Type="http://schemas.openxmlformats.org/officeDocument/2006/relationships/oleObject" Target="../embeddings/oleObject440.bin"/><Relationship Id="rId52" Type="http://schemas.openxmlformats.org/officeDocument/2006/relationships/slide" Target="slide27.xml"/><Relationship Id="rId60" Type="http://schemas.openxmlformats.org/officeDocument/2006/relationships/slide" Target="slide35.xml"/><Relationship Id="rId4" Type="http://schemas.openxmlformats.org/officeDocument/2006/relationships/oleObject" Target="../embeddings/oleObject420.bin"/><Relationship Id="rId9" Type="http://schemas.openxmlformats.org/officeDocument/2006/relationships/image" Target="../media/image12.wmf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.wmf"/><Relationship Id="rId21" Type="http://schemas.openxmlformats.org/officeDocument/2006/relationships/oleObject" Target="../embeddings/oleObject443.bin"/><Relationship Id="rId34" Type="http://schemas.openxmlformats.org/officeDocument/2006/relationships/image" Target="../media/image35.wmf"/><Relationship Id="rId42" Type="http://schemas.openxmlformats.org/officeDocument/2006/relationships/image" Target="../media/image24.wmf"/><Relationship Id="rId47" Type="http://schemas.openxmlformats.org/officeDocument/2006/relationships/oleObject" Target="../embeddings/oleObject456.bin"/><Relationship Id="rId50" Type="http://schemas.openxmlformats.org/officeDocument/2006/relationships/image" Target="../media/image5.wmf"/><Relationship Id="rId55" Type="http://schemas.openxmlformats.org/officeDocument/2006/relationships/oleObject" Target="../embeddings/oleObject460.bin"/><Relationship Id="rId63" Type="http://schemas.openxmlformats.org/officeDocument/2006/relationships/oleObject" Target="../embeddings/oleObject464.bin"/><Relationship Id="rId68" Type="http://schemas.openxmlformats.org/officeDocument/2006/relationships/slide" Target="slide39.xml"/><Relationship Id="rId7" Type="http://schemas.openxmlformats.org/officeDocument/2006/relationships/slide" Target="slide27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6.xml"/><Relationship Id="rId29" Type="http://schemas.openxmlformats.org/officeDocument/2006/relationships/oleObject" Target="../embeddings/oleObject447.bin"/><Relationship Id="rId11" Type="http://schemas.openxmlformats.org/officeDocument/2006/relationships/slide" Target="slide31.xml"/><Relationship Id="rId24" Type="http://schemas.openxmlformats.org/officeDocument/2006/relationships/image" Target="../media/image11.wmf"/><Relationship Id="rId32" Type="http://schemas.openxmlformats.org/officeDocument/2006/relationships/image" Target="../media/image47.wmf"/><Relationship Id="rId37" Type="http://schemas.openxmlformats.org/officeDocument/2006/relationships/oleObject" Target="../embeddings/oleObject451.bin"/><Relationship Id="rId40" Type="http://schemas.openxmlformats.org/officeDocument/2006/relationships/image" Target="../media/image48.wmf"/><Relationship Id="rId45" Type="http://schemas.openxmlformats.org/officeDocument/2006/relationships/oleObject" Target="../embeddings/oleObject455.bin"/><Relationship Id="rId53" Type="http://schemas.openxmlformats.org/officeDocument/2006/relationships/oleObject" Target="../embeddings/oleObject459.bin"/><Relationship Id="rId58" Type="http://schemas.openxmlformats.org/officeDocument/2006/relationships/image" Target="../media/image49.wmf"/><Relationship Id="rId66" Type="http://schemas.openxmlformats.org/officeDocument/2006/relationships/image" Target="../media/image31.wmf"/><Relationship Id="rId5" Type="http://schemas.openxmlformats.org/officeDocument/2006/relationships/image" Target="../media/image139.wmf"/><Relationship Id="rId61" Type="http://schemas.openxmlformats.org/officeDocument/2006/relationships/oleObject" Target="../embeddings/oleObject463.bin"/><Relationship Id="rId19" Type="http://schemas.openxmlformats.org/officeDocument/2006/relationships/chart" Target="../charts/chart1.xml"/><Relationship Id="rId14" Type="http://schemas.openxmlformats.org/officeDocument/2006/relationships/slide" Target="slide34.xml"/><Relationship Id="rId22" Type="http://schemas.openxmlformats.org/officeDocument/2006/relationships/image" Target="../media/image45.wmf"/><Relationship Id="rId27" Type="http://schemas.openxmlformats.org/officeDocument/2006/relationships/oleObject" Target="../embeddings/oleObject446.bin"/><Relationship Id="rId30" Type="http://schemas.openxmlformats.org/officeDocument/2006/relationships/image" Target="../media/image46.wmf"/><Relationship Id="rId35" Type="http://schemas.openxmlformats.org/officeDocument/2006/relationships/oleObject" Target="../embeddings/oleObject450.bin"/><Relationship Id="rId43" Type="http://schemas.openxmlformats.org/officeDocument/2006/relationships/oleObject" Target="../embeddings/oleObject454.bin"/><Relationship Id="rId48" Type="http://schemas.openxmlformats.org/officeDocument/2006/relationships/image" Target="../media/image4.wmf"/><Relationship Id="rId56" Type="http://schemas.openxmlformats.org/officeDocument/2006/relationships/image" Target="../media/image39.wmf"/><Relationship Id="rId64" Type="http://schemas.openxmlformats.org/officeDocument/2006/relationships/image" Target="../media/image52.wmf"/><Relationship Id="rId8" Type="http://schemas.openxmlformats.org/officeDocument/2006/relationships/slide" Target="slide28.xml"/><Relationship Id="rId51" Type="http://schemas.openxmlformats.org/officeDocument/2006/relationships/oleObject" Target="../embeddings/oleObject458.bin"/><Relationship Id="rId3" Type="http://schemas.openxmlformats.org/officeDocument/2006/relationships/notesSlide" Target="../notesSlides/notesSlide23.xml"/><Relationship Id="rId12" Type="http://schemas.openxmlformats.org/officeDocument/2006/relationships/slide" Target="slide32.xml"/><Relationship Id="rId17" Type="http://schemas.openxmlformats.org/officeDocument/2006/relationships/slide" Target="slide37.xml"/><Relationship Id="rId25" Type="http://schemas.openxmlformats.org/officeDocument/2006/relationships/oleObject" Target="../embeddings/oleObject445.bin"/><Relationship Id="rId33" Type="http://schemas.openxmlformats.org/officeDocument/2006/relationships/oleObject" Target="../embeddings/oleObject449.bin"/><Relationship Id="rId38" Type="http://schemas.openxmlformats.org/officeDocument/2006/relationships/image" Target="../media/image37.wmf"/><Relationship Id="rId46" Type="http://schemas.openxmlformats.org/officeDocument/2006/relationships/image" Target="../media/image3.wmf"/><Relationship Id="rId59" Type="http://schemas.openxmlformats.org/officeDocument/2006/relationships/oleObject" Target="../embeddings/oleObject462.bin"/><Relationship Id="rId67" Type="http://schemas.openxmlformats.org/officeDocument/2006/relationships/slide" Target="slide11.xml"/><Relationship Id="rId20" Type="http://schemas.openxmlformats.org/officeDocument/2006/relationships/chart" Target="../charts/chart2.xml"/><Relationship Id="rId41" Type="http://schemas.openxmlformats.org/officeDocument/2006/relationships/oleObject" Target="../embeddings/oleObject453.bin"/><Relationship Id="rId54" Type="http://schemas.openxmlformats.org/officeDocument/2006/relationships/image" Target="../media/image38.wmf"/><Relationship Id="rId62" Type="http://schemas.openxmlformats.org/officeDocument/2006/relationships/image" Target="../media/image51.wmf"/><Relationship Id="rId1" Type="http://schemas.openxmlformats.org/officeDocument/2006/relationships/vmlDrawing" Target="../drawings/vmlDrawing22.vml"/><Relationship Id="rId6" Type="http://schemas.openxmlformats.org/officeDocument/2006/relationships/slide" Target="slide26.xml"/><Relationship Id="rId15" Type="http://schemas.openxmlformats.org/officeDocument/2006/relationships/slide" Target="slide35.xml"/><Relationship Id="rId23" Type="http://schemas.openxmlformats.org/officeDocument/2006/relationships/oleObject" Target="../embeddings/oleObject444.bin"/><Relationship Id="rId28" Type="http://schemas.openxmlformats.org/officeDocument/2006/relationships/image" Target="../media/image13.wmf"/><Relationship Id="rId36" Type="http://schemas.openxmlformats.org/officeDocument/2006/relationships/image" Target="../media/image36.wmf"/><Relationship Id="rId49" Type="http://schemas.openxmlformats.org/officeDocument/2006/relationships/oleObject" Target="../embeddings/oleObject457.bin"/><Relationship Id="rId57" Type="http://schemas.openxmlformats.org/officeDocument/2006/relationships/oleObject" Target="../embeddings/oleObject461.bin"/><Relationship Id="rId10" Type="http://schemas.openxmlformats.org/officeDocument/2006/relationships/slide" Target="slide30.xml"/><Relationship Id="rId31" Type="http://schemas.openxmlformats.org/officeDocument/2006/relationships/oleObject" Target="../embeddings/oleObject448.bin"/><Relationship Id="rId44" Type="http://schemas.openxmlformats.org/officeDocument/2006/relationships/image" Target="../media/image25.wmf"/><Relationship Id="rId52" Type="http://schemas.openxmlformats.org/officeDocument/2006/relationships/image" Target="../media/image1.wmf"/><Relationship Id="rId60" Type="http://schemas.openxmlformats.org/officeDocument/2006/relationships/image" Target="../media/image50.wmf"/><Relationship Id="rId65" Type="http://schemas.openxmlformats.org/officeDocument/2006/relationships/oleObject" Target="../embeddings/oleObject465.bin"/><Relationship Id="rId4" Type="http://schemas.openxmlformats.org/officeDocument/2006/relationships/oleObject" Target="../embeddings/oleObject442.bin"/><Relationship Id="rId9" Type="http://schemas.openxmlformats.org/officeDocument/2006/relationships/slide" Target="slide29.xml"/><Relationship Id="rId13" Type="http://schemas.openxmlformats.org/officeDocument/2006/relationships/slide" Target="slide33.xml"/><Relationship Id="rId18" Type="http://schemas.openxmlformats.org/officeDocument/2006/relationships/slide" Target="slide25.xml"/><Relationship Id="rId39" Type="http://schemas.openxmlformats.org/officeDocument/2006/relationships/oleObject" Target="../embeddings/oleObject452.bin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wmf"/><Relationship Id="rId21" Type="http://schemas.openxmlformats.org/officeDocument/2006/relationships/oleObject" Target="../embeddings/oleObject467.bin"/><Relationship Id="rId34" Type="http://schemas.openxmlformats.org/officeDocument/2006/relationships/image" Target="../media/image36.wmf"/><Relationship Id="rId42" Type="http://schemas.openxmlformats.org/officeDocument/2006/relationships/oleObject" Target="../embeddings/oleObject478.bin"/><Relationship Id="rId47" Type="http://schemas.openxmlformats.org/officeDocument/2006/relationships/image" Target="../media/image4.wmf"/><Relationship Id="rId50" Type="http://schemas.openxmlformats.org/officeDocument/2006/relationships/oleObject" Target="../embeddings/oleObject482.bin"/><Relationship Id="rId55" Type="http://schemas.openxmlformats.org/officeDocument/2006/relationships/image" Target="../media/image39.wmf"/><Relationship Id="rId63" Type="http://schemas.openxmlformats.org/officeDocument/2006/relationships/image" Target="../media/image59.wmf"/><Relationship Id="rId7" Type="http://schemas.openxmlformats.org/officeDocument/2006/relationships/slide" Target="slide2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7.xml"/><Relationship Id="rId29" Type="http://schemas.openxmlformats.org/officeDocument/2006/relationships/oleObject" Target="../embeddings/oleObject471.bin"/><Relationship Id="rId11" Type="http://schemas.openxmlformats.org/officeDocument/2006/relationships/slide" Target="slide33.xml"/><Relationship Id="rId24" Type="http://schemas.openxmlformats.org/officeDocument/2006/relationships/image" Target="../media/image12.wmf"/><Relationship Id="rId32" Type="http://schemas.openxmlformats.org/officeDocument/2006/relationships/image" Target="../media/image35.wmf"/><Relationship Id="rId37" Type="http://schemas.openxmlformats.org/officeDocument/2006/relationships/oleObject" Target="../embeddings/oleObject475.bin"/><Relationship Id="rId40" Type="http://schemas.openxmlformats.org/officeDocument/2006/relationships/oleObject" Target="../embeddings/oleObject477.bin"/><Relationship Id="rId45" Type="http://schemas.openxmlformats.org/officeDocument/2006/relationships/image" Target="../media/image3.wmf"/><Relationship Id="rId53" Type="http://schemas.openxmlformats.org/officeDocument/2006/relationships/image" Target="../media/image38.wmf"/><Relationship Id="rId58" Type="http://schemas.openxmlformats.org/officeDocument/2006/relationships/oleObject" Target="../embeddings/oleObject486.bin"/><Relationship Id="rId66" Type="http://schemas.openxmlformats.org/officeDocument/2006/relationships/slide" Target="slide12.xml"/><Relationship Id="rId5" Type="http://schemas.openxmlformats.org/officeDocument/2006/relationships/slide" Target="slide27.xml"/><Relationship Id="rId61" Type="http://schemas.openxmlformats.org/officeDocument/2006/relationships/image" Target="../media/image58.wmf"/><Relationship Id="rId19" Type="http://schemas.openxmlformats.org/officeDocument/2006/relationships/oleObject" Target="../embeddings/oleObject466.bin"/><Relationship Id="rId14" Type="http://schemas.openxmlformats.org/officeDocument/2006/relationships/slide" Target="slide35.xml"/><Relationship Id="rId22" Type="http://schemas.openxmlformats.org/officeDocument/2006/relationships/image" Target="../media/image11.wmf"/><Relationship Id="rId27" Type="http://schemas.openxmlformats.org/officeDocument/2006/relationships/oleObject" Target="../embeddings/oleObject470.bin"/><Relationship Id="rId30" Type="http://schemas.openxmlformats.org/officeDocument/2006/relationships/image" Target="../media/image15.wmf"/><Relationship Id="rId35" Type="http://schemas.openxmlformats.org/officeDocument/2006/relationships/oleObject" Target="../embeddings/oleObject474.bin"/><Relationship Id="rId43" Type="http://schemas.openxmlformats.org/officeDocument/2006/relationships/image" Target="../media/image25.wmf"/><Relationship Id="rId48" Type="http://schemas.openxmlformats.org/officeDocument/2006/relationships/oleObject" Target="../embeddings/oleObject481.bin"/><Relationship Id="rId56" Type="http://schemas.openxmlformats.org/officeDocument/2006/relationships/oleObject" Target="../embeddings/oleObject485.bin"/><Relationship Id="rId64" Type="http://schemas.openxmlformats.org/officeDocument/2006/relationships/oleObject" Target="../embeddings/oleObject489.bin"/><Relationship Id="rId8" Type="http://schemas.openxmlformats.org/officeDocument/2006/relationships/slide" Target="slide30.xml"/><Relationship Id="rId51" Type="http://schemas.openxmlformats.org/officeDocument/2006/relationships/image" Target="../media/image1.wmf"/><Relationship Id="rId3" Type="http://schemas.openxmlformats.org/officeDocument/2006/relationships/notesSlide" Target="../notesSlides/notesSlide24.xml"/><Relationship Id="rId12" Type="http://schemas.openxmlformats.org/officeDocument/2006/relationships/slide" Target="slide34.xml"/><Relationship Id="rId17" Type="http://schemas.openxmlformats.org/officeDocument/2006/relationships/chart" Target="../charts/chart3.xml"/><Relationship Id="rId25" Type="http://schemas.openxmlformats.org/officeDocument/2006/relationships/oleObject" Target="../embeddings/oleObject469.bin"/><Relationship Id="rId33" Type="http://schemas.openxmlformats.org/officeDocument/2006/relationships/oleObject" Target="../embeddings/oleObject473.bin"/><Relationship Id="rId38" Type="http://schemas.openxmlformats.org/officeDocument/2006/relationships/oleObject" Target="../embeddings/oleObject476.bin"/><Relationship Id="rId46" Type="http://schemas.openxmlformats.org/officeDocument/2006/relationships/oleObject" Target="../embeddings/oleObject480.bin"/><Relationship Id="rId59" Type="http://schemas.openxmlformats.org/officeDocument/2006/relationships/image" Target="../media/image57.wmf"/><Relationship Id="rId67" Type="http://schemas.openxmlformats.org/officeDocument/2006/relationships/slide" Target="slide40.xml"/><Relationship Id="rId20" Type="http://schemas.openxmlformats.org/officeDocument/2006/relationships/image" Target="../media/image54.wmf"/><Relationship Id="rId41" Type="http://schemas.openxmlformats.org/officeDocument/2006/relationships/image" Target="../media/image24.wmf"/><Relationship Id="rId54" Type="http://schemas.openxmlformats.org/officeDocument/2006/relationships/oleObject" Target="../embeddings/oleObject484.bin"/><Relationship Id="rId62" Type="http://schemas.openxmlformats.org/officeDocument/2006/relationships/oleObject" Target="../embeddings/oleObject488.bin"/><Relationship Id="rId1" Type="http://schemas.openxmlformats.org/officeDocument/2006/relationships/vmlDrawing" Target="../drawings/vmlDrawing23.vml"/><Relationship Id="rId6" Type="http://schemas.openxmlformats.org/officeDocument/2006/relationships/slide" Target="slide28.xml"/><Relationship Id="rId15" Type="http://schemas.openxmlformats.org/officeDocument/2006/relationships/slide" Target="slide36.xml"/><Relationship Id="rId23" Type="http://schemas.openxmlformats.org/officeDocument/2006/relationships/oleObject" Target="../embeddings/oleObject468.bin"/><Relationship Id="rId28" Type="http://schemas.openxmlformats.org/officeDocument/2006/relationships/image" Target="../media/image46.wmf"/><Relationship Id="rId36" Type="http://schemas.openxmlformats.org/officeDocument/2006/relationships/image" Target="../media/image37.wmf"/><Relationship Id="rId49" Type="http://schemas.openxmlformats.org/officeDocument/2006/relationships/image" Target="../media/image5.wmf"/><Relationship Id="rId57" Type="http://schemas.openxmlformats.org/officeDocument/2006/relationships/image" Target="../media/image56.wmf"/><Relationship Id="rId10" Type="http://schemas.openxmlformats.org/officeDocument/2006/relationships/slide" Target="slide32.xml"/><Relationship Id="rId31" Type="http://schemas.openxmlformats.org/officeDocument/2006/relationships/oleObject" Target="../embeddings/oleObject472.bin"/><Relationship Id="rId44" Type="http://schemas.openxmlformats.org/officeDocument/2006/relationships/oleObject" Target="../embeddings/oleObject479.bin"/><Relationship Id="rId52" Type="http://schemas.openxmlformats.org/officeDocument/2006/relationships/oleObject" Target="../embeddings/oleObject483.bin"/><Relationship Id="rId60" Type="http://schemas.openxmlformats.org/officeDocument/2006/relationships/oleObject" Target="../embeddings/oleObject487.bin"/><Relationship Id="rId65" Type="http://schemas.openxmlformats.org/officeDocument/2006/relationships/image" Target="../media/image31.wmf"/><Relationship Id="rId4" Type="http://schemas.openxmlformats.org/officeDocument/2006/relationships/slide" Target="slide26.xml"/><Relationship Id="rId9" Type="http://schemas.openxmlformats.org/officeDocument/2006/relationships/slide" Target="slide31.xml"/><Relationship Id="rId13" Type="http://schemas.openxmlformats.org/officeDocument/2006/relationships/slide" Target="slide25.xml"/><Relationship Id="rId18" Type="http://schemas.openxmlformats.org/officeDocument/2006/relationships/chart" Target="../charts/chart4.xml"/><Relationship Id="rId39" Type="http://schemas.openxmlformats.org/officeDocument/2006/relationships/image" Target="../media/image55.wmf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wmf"/><Relationship Id="rId21" Type="http://schemas.openxmlformats.org/officeDocument/2006/relationships/oleObject" Target="../embeddings/oleObject491.bin"/><Relationship Id="rId34" Type="http://schemas.openxmlformats.org/officeDocument/2006/relationships/image" Target="../media/image36.wmf"/><Relationship Id="rId42" Type="http://schemas.openxmlformats.org/officeDocument/2006/relationships/oleObject" Target="../embeddings/oleObject502.bin"/><Relationship Id="rId47" Type="http://schemas.openxmlformats.org/officeDocument/2006/relationships/image" Target="../media/image4.wmf"/><Relationship Id="rId50" Type="http://schemas.openxmlformats.org/officeDocument/2006/relationships/oleObject" Target="../embeddings/oleObject506.bin"/><Relationship Id="rId55" Type="http://schemas.openxmlformats.org/officeDocument/2006/relationships/image" Target="../media/image39.wmf"/><Relationship Id="rId63" Type="http://schemas.openxmlformats.org/officeDocument/2006/relationships/image" Target="../media/image66.wmf"/><Relationship Id="rId7" Type="http://schemas.openxmlformats.org/officeDocument/2006/relationships/slide" Target="slide2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7.xml"/><Relationship Id="rId29" Type="http://schemas.openxmlformats.org/officeDocument/2006/relationships/oleObject" Target="../embeddings/oleObject495.bin"/><Relationship Id="rId11" Type="http://schemas.openxmlformats.org/officeDocument/2006/relationships/slide" Target="slide33.xml"/><Relationship Id="rId24" Type="http://schemas.openxmlformats.org/officeDocument/2006/relationships/image" Target="../media/image12.wmf"/><Relationship Id="rId32" Type="http://schemas.openxmlformats.org/officeDocument/2006/relationships/image" Target="../media/image35.wmf"/><Relationship Id="rId37" Type="http://schemas.openxmlformats.org/officeDocument/2006/relationships/oleObject" Target="../embeddings/oleObject499.bin"/><Relationship Id="rId40" Type="http://schemas.openxmlformats.org/officeDocument/2006/relationships/oleObject" Target="../embeddings/oleObject501.bin"/><Relationship Id="rId45" Type="http://schemas.openxmlformats.org/officeDocument/2006/relationships/image" Target="../media/image3.wmf"/><Relationship Id="rId53" Type="http://schemas.openxmlformats.org/officeDocument/2006/relationships/image" Target="../media/image38.wmf"/><Relationship Id="rId58" Type="http://schemas.openxmlformats.org/officeDocument/2006/relationships/oleObject" Target="../embeddings/oleObject510.bin"/><Relationship Id="rId66" Type="http://schemas.openxmlformats.org/officeDocument/2006/relationships/slide" Target="slide13.xml"/><Relationship Id="rId5" Type="http://schemas.openxmlformats.org/officeDocument/2006/relationships/slide" Target="slide27.xml"/><Relationship Id="rId61" Type="http://schemas.openxmlformats.org/officeDocument/2006/relationships/image" Target="../media/image65.wmf"/><Relationship Id="rId19" Type="http://schemas.openxmlformats.org/officeDocument/2006/relationships/oleObject" Target="../embeddings/oleObject490.bin"/><Relationship Id="rId14" Type="http://schemas.openxmlformats.org/officeDocument/2006/relationships/slide" Target="slide35.xml"/><Relationship Id="rId22" Type="http://schemas.openxmlformats.org/officeDocument/2006/relationships/image" Target="../media/image11.wmf"/><Relationship Id="rId27" Type="http://schemas.openxmlformats.org/officeDocument/2006/relationships/oleObject" Target="../embeddings/oleObject494.bin"/><Relationship Id="rId30" Type="http://schemas.openxmlformats.org/officeDocument/2006/relationships/image" Target="../media/image15.wmf"/><Relationship Id="rId35" Type="http://schemas.openxmlformats.org/officeDocument/2006/relationships/oleObject" Target="../embeddings/oleObject498.bin"/><Relationship Id="rId43" Type="http://schemas.openxmlformats.org/officeDocument/2006/relationships/image" Target="../media/image25.wmf"/><Relationship Id="rId48" Type="http://schemas.openxmlformats.org/officeDocument/2006/relationships/oleObject" Target="../embeddings/oleObject505.bin"/><Relationship Id="rId56" Type="http://schemas.openxmlformats.org/officeDocument/2006/relationships/oleObject" Target="../embeddings/oleObject509.bin"/><Relationship Id="rId64" Type="http://schemas.openxmlformats.org/officeDocument/2006/relationships/oleObject" Target="../embeddings/oleObject513.bin"/><Relationship Id="rId8" Type="http://schemas.openxmlformats.org/officeDocument/2006/relationships/slide" Target="slide30.xml"/><Relationship Id="rId51" Type="http://schemas.openxmlformats.org/officeDocument/2006/relationships/image" Target="../media/image1.wmf"/><Relationship Id="rId3" Type="http://schemas.openxmlformats.org/officeDocument/2006/relationships/notesSlide" Target="../notesSlides/notesSlide25.xml"/><Relationship Id="rId12" Type="http://schemas.openxmlformats.org/officeDocument/2006/relationships/slide" Target="slide34.xml"/><Relationship Id="rId17" Type="http://schemas.openxmlformats.org/officeDocument/2006/relationships/chart" Target="../charts/chart5.xml"/><Relationship Id="rId25" Type="http://schemas.openxmlformats.org/officeDocument/2006/relationships/oleObject" Target="../embeddings/oleObject493.bin"/><Relationship Id="rId33" Type="http://schemas.openxmlformats.org/officeDocument/2006/relationships/oleObject" Target="../embeddings/oleObject497.bin"/><Relationship Id="rId38" Type="http://schemas.openxmlformats.org/officeDocument/2006/relationships/oleObject" Target="../embeddings/oleObject500.bin"/><Relationship Id="rId46" Type="http://schemas.openxmlformats.org/officeDocument/2006/relationships/oleObject" Target="../embeddings/oleObject504.bin"/><Relationship Id="rId59" Type="http://schemas.openxmlformats.org/officeDocument/2006/relationships/image" Target="../media/image64.wmf"/><Relationship Id="rId67" Type="http://schemas.openxmlformats.org/officeDocument/2006/relationships/slide" Target="slide41.xml"/><Relationship Id="rId20" Type="http://schemas.openxmlformats.org/officeDocument/2006/relationships/image" Target="../media/image61.wmf"/><Relationship Id="rId41" Type="http://schemas.openxmlformats.org/officeDocument/2006/relationships/image" Target="../media/image24.wmf"/><Relationship Id="rId54" Type="http://schemas.openxmlformats.org/officeDocument/2006/relationships/oleObject" Target="../embeddings/oleObject508.bin"/><Relationship Id="rId62" Type="http://schemas.openxmlformats.org/officeDocument/2006/relationships/oleObject" Target="../embeddings/oleObject512.bin"/><Relationship Id="rId1" Type="http://schemas.openxmlformats.org/officeDocument/2006/relationships/vmlDrawing" Target="../drawings/vmlDrawing24.vml"/><Relationship Id="rId6" Type="http://schemas.openxmlformats.org/officeDocument/2006/relationships/slide" Target="slide28.xml"/><Relationship Id="rId15" Type="http://schemas.openxmlformats.org/officeDocument/2006/relationships/slide" Target="slide36.xml"/><Relationship Id="rId23" Type="http://schemas.openxmlformats.org/officeDocument/2006/relationships/oleObject" Target="../embeddings/oleObject492.bin"/><Relationship Id="rId28" Type="http://schemas.openxmlformats.org/officeDocument/2006/relationships/image" Target="../media/image46.wmf"/><Relationship Id="rId36" Type="http://schemas.openxmlformats.org/officeDocument/2006/relationships/image" Target="../media/image37.wmf"/><Relationship Id="rId49" Type="http://schemas.openxmlformats.org/officeDocument/2006/relationships/image" Target="../media/image5.wmf"/><Relationship Id="rId57" Type="http://schemas.openxmlformats.org/officeDocument/2006/relationships/image" Target="../media/image63.wmf"/><Relationship Id="rId10" Type="http://schemas.openxmlformats.org/officeDocument/2006/relationships/slide" Target="slide32.xml"/><Relationship Id="rId31" Type="http://schemas.openxmlformats.org/officeDocument/2006/relationships/oleObject" Target="../embeddings/oleObject496.bin"/><Relationship Id="rId44" Type="http://schemas.openxmlformats.org/officeDocument/2006/relationships/oleObject" Target="../embeddings/oleObject503.bin"/><Relationship Id="rId52" Type="http://schemas.openxmlformats.org/officeDocument/2006/relationships/oleObject" Target="../embeddings/oleObject507.bin"/><Relationship Id="rId60" Type="http://schemas.openxmlformats.org/officeDocument/2006/relationships/oleObject" Target="../embeddings/oleObject511.bin"/><Relationship Id="rId65" Type="http://schemas.openxmlformats.org/officeDocument/2006/relationships/image" Target="../media/image31.wmf"/><Relationship Id="rId4" Type="http://schemas.openxmlformats.org/officeDocument/2006/relationships/slide" Target="slide26.xml"/><Relationship Id="rId9" Type="http://schemas.openxmlformats.org/officeDocument/2006/relationships/slide" Target="slide31.xml"/><Relationship Id="rId13" Type="http://schemas.openxmlformats.org/officeDocument/2006/relationships/slide" Target="slide25.xml"/><Relationship Id="rId18" Type="http://schemas.openxmlformats.org/officeDocument/2006/relationships/chart" Target="../charts/chart6.xml"/><Relationship Id="rId39" Type="http://schemas.openxmlformats.org/officeDocument/2006/relationships/image" Target="../media/image62.wmf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wmf"/><Relationship Id="rId21" Type="http://schemas.openxmlformats.org/officeDocument/2006/relationships/oleObject" Target="../embeddings/oleObject515.bin"/><Relationship Id="rId34" Type="http://schemas.openxmlformats.org/officeDocument/2006/relationships/oleObject" Target="../embeddings/oleObject522.bin"/><Relationship Id="rId42" Type="http://schemas.openxmlformats.org/officeDocument/2006/relationships/image" Target="../media/image24.wmf"/><Relationship Id="rId47" Type="http://schemas.openxmlformats.org/officeDocument/2006/relationships/oleObject" Target="../embeddings/oleObject529.bin"/><Relationship Id="rId50" Type="http://schemas.openxmlformats.org/officeDocument/2006/relationships/image" Target="../media/image5.wmf"/><Relationship Id="rId55" Type="http://schemas.openxmlformats.org/officeDocument/2006/relationships/oleObject" Target="../embeddings/oleObject533.bin"/><Relationship Id="rId63" Type="http://schemas.openxmlformats.org/officeDocument/2006/relationships/oleObject" Target="../embeddings/oleObject537.bin"/><Relationship Id="rId68" Type="http://schemas.openxmlformats.org/officeDocument/2006/relationships/slide" Target="slide42.xml"/><Relationship Id="rId7" Type="http://schemas.openxmlformats.org/officeDocument/2006/relationships/slide" Target="slide2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7.xml"/><Relationship Id="rId29" Type="http://schemas.openxmlformats.org/officeDocument/2006/relationships/oleObject" Target="../embeddings/oleObject519.bin"/><Relationship Id="rId11" Type="http://schemas.openxmlformats.org/officeDocument/2006/relationships/slide" Target="slide33.xml"/><Relationship Id="rId24" Type="http://schemas.openxmlformats.org/officeDocument/2006/relationships/image" Target="../media/image12.wmf"/><Relationship Id="rId32" Type="http://schemas.openxmlformats.org/officeDocument/2006/relationships/image" Target="../media/image17.wmf"/><Relationship Id="rId37" Type="http://schemas.openxmlformats.org/officeDocument/2006/relationships/image" Target="../media/image71.wmf"/><Relationship Id="rId40" Type="http://schemas.openxmlformats.org/officeDocument/2006/relationships/image" Target="../media/image72.wmf"/><Relationship Id="rId45" Type="http://schemas.openxmlformats.org/officeDocument/2006/relationships/oleObject" Target="../embeddings/oleObject528.bin"/><Relationship Id="rId53" Type="http://schemas.openxmlformats.org/officeDocument/2006/relationships/oleObject" Target="../embeddings/oleObject532.bin"/><Relationship Id="rId58" Type="http://schemas.openxmlformats.org/officeDocument/2006/relationships/image" Target="../media/image75.wmf"/><Relationship Id="rId66" Type="http://schemas.openxmlformats.org/officeDocument/2006/relationships/image" Target="../media/image31.wmf"/><Relationship Id="rId5" Type="http://schemas.openxmlformats.org/officeDocument/2006/relationships/slide" Target="slide27.xml"/><Relationship Id="rId61" Type="http://schemas.openxmlformats.org/officeDocument/2006/relationships/oleObject" Target="../embeddings/oleObject536.bin"/><Relationship Id="rId19" Type="http://schemas.openxmlformats.org/officeDocument/2006/relationships/oleObject" Target="../embeddings/oleObject514.bin"/><Relationship Id="rId14" Type="http://schemas.openxmlformats.org/officeDocument/2006/relationships/slide" Target="slide35.xml"/><Relationship Id="rId22" Type="http://schemas.openxmlformats.org/officeDocument/2006/relationships/image" Target="../media/image11.wmf"/><Relationship Id="rId27" Type="http://schemas.openxmlformats.org/officeDocument/2006/relationships/oleObject" Target="../embeddings/oleObject518.bin"/><Relationship Id="rId30" Type="http://schemas.openxmlformats.org/officeDocument/2006/relationships/image" Target="../media/image15.wmf"/><Relationship Id="rId35" Type="http://schemas.openxmlformats.org/officeDocument/2006/relationships/image" Target="../media/image70.wmf"/><Relationship Id="rId43" Type="http://schemas.openxmlformats.org/officeDocument/2006/relationships/oleObject" Target="../embeddings/oleObject527.bin"/><Relationship Id="rId48" Type="http://schemas.openxmlformats.org/officeDocument/2006/relationships/image" Target="../media/image4.wmf"/><Relationship Id="rId56" Type="http://schemas.openxmlformats.org/officeDocument/2006/relationships/image" Target="../media/image74.wmf"/><Relationship Id="rId64" Type="http://schemas.openxmlformats.org/officeDocument/2006/relationships/image" Target="../media/image77.wmf"/><Relationship Id="rId8" Type="http://schemas.openxmlformats.org/officeDocument/2006/relationships/slide" Target="slide30.xml"/><Relationship Id="rId51" Type="http://schemas.openxmlformats.org/officeDocument/2006/relationships/oleObject" Target="../embeddings/oleObject531.bin"/><Relationship Id="rId3" Type="http://schemas.openxmlformats.org/officeDocument/2006/relationships/notesSlide" Target="../notesSlides/notesSlide26.xml"/><Relationship Id="rId12" Type="http://schemas.openxmlformats.org/officeDocument/2006/relationships/slide" Target="slide34.xml"/><Relationship Id="rId17" Type="http://schemas.openxmlformats.org/officeDocument/2006/relationships/chart" Target="../charts/chart7.xml"/><Relationship Id="rId25" Type="http://schemas.openxmlformats.org/officeDocument/2006/relationships/oleObject" Target="../embeddings/oleObject517.bin"/><Relationship Id="rId33" Type="http://schemas.openxmlformats.org/officeDocument/2006/relationships/oleObject" Target="../embeddings/oleObject521.bin"/><Relationship Id="rId38" Type="http://schemas.openxmlformats.org/officeDocument/2006/relationships/oleObject" Target="../embeddings/oleObject524.bin"/><Relationship Id="rId46" Type="http://schemas.openxmlformats.org/officeDocument/2006/relationships/image" Target="../media/image3.wmf"/><Relationship Id="rId59" Type="http://schemas.openxmlformats.org/officeDocument/2006/relationships/oleObject" Target="../embeddings/oleObject535.bin"/><Relationship Id="rId67" Type="http://schemas.openxmlformats.org/officeDocument/2006/relationships/slide" Target="slide14.xml"/><Relationship Id="rId20" Type="http://schemas.openxmlformats.org/officeDocument/2006/relationships/image" Target="../media/image68.wmf"/><Relationship Id="rId41" Type="http://schemas.openxmlformats.org/officeDocument/2006/relationships/oleObject" Target="../embeddings/oleObject526.bin"/><Relationship Id="rId54" Type="http://schemas.openxmlformats.org/officeDocument/2006/relationships/image" Target="../media/image73.wmf"/><Relationship Id="rId62" Type="http://schemas.openxmlformats.org/officeDocument/2006/relationships/image" Target="../media/image63.wmf"/><Relationship Id="rId1" Type="http://schemas.openxmlformats.org/officeDocument/2006/relationships/vmlDrawing" Target="../drawings/vmlDrawing25.vml"/><Relationship Id="rId6" Type="http://schemas.openxmlformats.org/officeDocument/2006/relationships/slide" Target="slide28.xml"/><Relationship Id="rId15" Type="http://schemas.openxmlformats.org/officeDocument/2006/relationships/slide" Target="slide36.xml"/><Relationship Id="rId23" Type="http://schemas.openxmlformats.org/officeDocument/2006/relationships/oleObject" Target="../embeddings/oleObject516.bin"/><Relationship Id="rId28" Type="http://schemas.openxmlformats.org/officeDocument/2006/relationships/image" Target="../media/image69.wmf"/><Relationship Id="rId36" Type="http://schemas.openxmlformats.org/officeDocument/2006/relationships/oleObject" Target="../embeddings/oleObject523.bin"/><Relationship Id="rId49" Type="http://schemas.openxmlformats.org/officeDocument/2006/relationships/oleObject" Target="../embeddings/oleObject530.bin"/><Relationship Id="rId57" Type="http://schemas.openxmlformats.org/officeDocument/2006/relationships/oleObject" Target="../embeddings/oleObject534.bin"/><Relationship Id="rId10" Type="http://schemas.openxmlformats.org/officeDocument/2006/relationships/slide" Target="slide32.xml"/><Relationship Id="rId31" Type="http://schemas.openxmlformats.org/officeDocument/2006/relationships/oleObject" Target="../embeddings/oleObject520.bin"/><Relationship Id="rId44" Type="http://schemas.openxmlformats.org/officeDocument/2006/relationships/image" Target="../media/image25.wmf"/><Relationship Id="rId52" Type="http://schemas.openxmlformats.org/officeDocument/2006/relationships/image" Target="../media/image1.wmf"/><Relationship Id="rId60" Type="http://schemas.openxmlformats.org/officeDocument/2006/relationships/image" Target="../media/image76.wmf"/><Relationship Id="rId65" Type="http://schemas.openxmlformats.org/officeDocument/2006/relationships/oleObject" Target="../embeddings/oleObject538.bin"/><Relationship Id="rId4" Type="http://schemas.openxmlformats.org/officeDocument/2006/relationships/slide" Target="slide26.xml"/><Relationship Id="rId9" Type="http://schemas.openxmlformats.org/officeDocument/2006/relationships/slide" Target="slide31.xml"/><Relationship Id="rId13" Type="http://schemas.openxmlformats.org/officeDocument/2006/relationships/slide" Target="slide25.xml"/><Relationship Id="rId18" Type="http://schemas.openxmlformats.org/officeDocument/2006/relationships/chart" Target="../charts/chart8.xml"/><Relationship Id="rId39" Type="http://schemas.openxmlformats.org/officeDocument/2006/relationships/oleObject" Target="../embeddings/oleObject525.bin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wmf"/><Relationship Id="rId21" Type="http://schemas.openxmlformats.org/officeDocument/2006/relationships/oleObject" Target="../embeddings/oleObject540.bin"/><Relationship Id="rId34" Type="http://schemas.openxmlformats.org/officeDocument/2006/relationships/oleObject" Target="../embeddings/oleObject547.bin"/><Relationship Id="rId42" Type="http://schemas.openxmlformats.org/officeDocument/2006/relationships/image" Target="../media/image24.wmf"/><Relationship Id="rId47" Type="http://schemas.openxmlformats.org/officeDocument/2006/relationships/oleObject" Target="../embeddings/oleObject554.bin"/><Relationship Id="rId50" Type="http://schemas.openxmlformats.org/officeDocument/2006/relationships/image" Target="../media/image5.wmf"/><Relationship Id="rId55" Type="http://schemas.openxmlformats.org/officeDocument/2006/relationships/oleObject" Target="../embeddings/oleObject558.bin"/><Relationship Id="rId63" Type="http://schemas.openxmlformats.org/officeDocument/2006/relationships/oleObject" Target="../embeddings/oleObject562.bin"/><Relationship Id="rId68" Type="http://schemas.openxmlformats.org/officeDocument/2006/relationships/slide" Target="slide43.xml"/><Relationship Id="rId7" Type="http://schemas.openxmlformats.org/officeDocument/2006/relationships/slide" Target="slide2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7.xml"/><Relationship Id="rId29" Type="http://schemas.openxmlformats.org/officeDocument/2006/relationships/oleObject" Target="../embeddings/oleObject544.bin"/><Relationship Id="rId11" Type="http://schemas.openxmlformats.org/officeDocument/2006/relationships/slide" Target="slide33.xml"/><Relationship Id="rId24" Type="http://schemas.openxmlformats.org/officeDocument/2006/relationships/image" Target="../media/image12.wmf"/><Relationship Id="rId32" Type="http://schemas.openxmlformats.org/officeDocument/2006/relationships/image" Target="../media/image17.wmf"/><Relationship Id="rId37" Type="http://schemas.openxmlformats.org/officeDocument/2006/relationships/image" Target="../media/image82.wmf"/><Relationship Id="rId40" Type="http://schemas.openxmlformats.org/officeDocument/2006/relationships/image" Target="../media/image83.wmf"/><Relationship Id="rId45" Type="http://schemas.openxmlformats.org/officeDocument/2006/relationships/oleObject" Target="../embeddings/oleObject553.bin"/><Relationship Id="rId53" Type="http://schemas.openxmlformats.org/officeDocument/2006/relationships/oleObject" Target="../embeddings/oleObject557.bin"/><Relationship Id="rId58" Type="http://schemas.openxmlformats.org/officeDocument/2006/relationships/image" Target="../media/image86.wmf"/><Relationship Id="rId66" Type="http://schemas.openxmlformats.org/officeDocument/2006/relationships/image" Target="../media/image31.wmf"/><Relationship Id="rId5" Type="http://schemas.openxmlformats.org/officeDocument/2006/relationships/slide" Target="slide27.xml"/><Relationship Id="rId61" Type="http://schemas.openxmlformats.org/officeDocument/2006/relationships/oleObject" Target="../embeddings/oleObject561.bin"/><Relationship Id="rId19" Type="http://schemas.openxmlformats.org/officeDocument/2006/relationships/oleObject" Target="../embeddings/oleObject539.bin"/><Relationship Id="rId14" Type="http://schemas.openxmlformats.org/officeDocument/2006/relationships/slide" Target="slide35.xml"/><Relationship Id="rId22" Type="http://schemas.openxmlformats.org/officeDocument/2006/relationships/image" Target="../media/image11.wmf"/><Relationship Id="rId27" Type="http://schemas.openxmlformats.org/officeDocument/2006/relationships/oleObject" Target="../embeddings/oleObject543.bin"/><Relationship Id="rId30" Type="http://schemas.openxmlformats.org/officeDocument/2006/relationships/image" Target="../media/image15.wmf"/><Relationship Id="rId35" Type="http://schemas.openxmlformats.org/officeDocument/2006/relationships/image" Target="../media/image81.wmf"/><Relationship Id="rId43" Type="http://schemas.openxmlformats.org/officeDocument/2006/relationships/oleObject" Target="../embeddings/oleObject552.bin"/><Relationship Id="rId48" Type="http://schemas.openxmlformats.org/officeDocument/2006/relationships/image" Target="../media/image4.wmf"/><Relationship Id="rId56" Type="http://schemas.openxmlformats.org/officeDocument/2006/relationships/image" Target="../media/image85.wmf"/><Relationship Id="rId64" Type="http://schemas.openxmlformats.org/officeDocument/2006/relationships/image" Target="../media/image88.wmf"/><Relationship Id="rId8" Type="http://schemas.openxmlformats.org/officeDocument/2006/relationships/slide" Target="slide30.xml"/><Relationship Id="rId51" Type="http://schemas.openxmlformats.org/officeDocument/2006/relationships/oleObject" Target="../embeddings/oleObject556.bin"/><Relationship Id="rId3" Type="http://schemas.openxmlformats.org/officeDocument/2006/relationships/notesSlide" Target="../notesSlides/notesSlide27.xml"/><Relationship Id="rId12" Type="http://schemas.openxmlformats.org/officeDocument/2006/relationships/slide" Target="slide34.xml"/><Relationship Id="rId17" Type="http://schemas.openxmlformats.org/officeDocument/2006/relationships/chart" Target="../charts/chart9.xml"/><Relationship Id="rId25" Type="http://schemas.openxmlformats.org/officeDocument/2006/relationships/oleObject" Target="../embeddings/oleObject542.bin"/><Relationship Id="rId33" Type="http://schemas.openxmlformats.org/officeDocument/2006/relationships/oleObject" Target="../embeddings/oleObject546.bin"/><Relationship Id="rId38" Type="http://schemas.openxmlformats.org/officeDocument/2006/relationships/oleObject" Target="../embeddings/oleObject549.bin"/><Relationship Id="rId46" Type="http://schemas.openxmlformats.org/officeDocument/2006/relationships/image" Target="../media/image3.wmf"/><Relationship Id="rId59" Type="http://schemas.openxmlformats.org/officeDocument/2006/relationships/oleObject" Target="../embeddings/oleObject560.bin"/><Relationship Id="rId67" Type="http://schemas.openxmlformats.org/officeDocument/2006/relationships/slide" Target="slide15.xml"/><Relationship Id="rId20" Type="http://schemas.openxmlformats.org/officeDocument/2006/relationships/image" Target="../media/image79.wmf"/><Relationship Id="rId41" Type="http://schemas.openxmlformats.org/officeDocument/2006/relationships/oleObject" Target="../embeddings/oleObject551.bin"/><Relationship Id="rId54" Type="http://schemas.openxmlformats.org/officeDocument/2006/relationships/image" Target="../media/image84.wmf"/><Relationship Id="rId62" Type="http://schemas.openxmlformats.org/officeDocument/2006/relationships/image" Target="../media/image63.wmf"/><Relationship Id="rId1" Type="http://schemas.openxmlformats.org/officeDocument/2006/relationships/vmlDrawing" Target="../drawings/vmlDrawing26.vml"/><Relationship Id="rId6" Type="http://schemas.openxmlformats.org/officeDocument/2006/relationships/slide" Target="slide28.xml"/><Relationship Id="rId15" Type="http://schemas.openxmlformats.org/officeDocument/2006/relationships/slide" Target="slide36.xml"/><Relationship Id="rId23" Type="http://schemas.openxmlformats.org/officeDocument/2006/relationships/oleObject" Target="../embeddings/oleObject541.bin"/><Relationship Id="rId28" Type="http://schemas.openxmlformats.org/officeDocument/2006/relationships/image" Target="../media/image80.wmf"/><Relationship Id="rId36" Type="http://schemas.openxmlformats.org/officeDocument/2006/relationships/oleObject" Target="../embeddings/oleObject548.bin"/><Relationship Id="rId49" Type="http://schemas.openxmlformats.org/officeDocument/2006/relationships/oleObject" Target="../embeddings/oleObject555.bin"/><Relationship Id="rId57" Type="http://schemas.openxmlformats.org/officeDocument/2006/relationships/oleObject" Target="../embeddings/oleObject559.bin"/><Relationship Id="rId10" Type="http://schemas.openxmlformats.org/officeDocument/2006/relationships/slide" Target="slide32.xml"/><Relationship Id="rId31" Type="http://schemas.openxmlformats.org/officeDocument/2006/relationships/oleObject" Target="../embeddings/oleObject545.bin"/><Relationship Id="rId44" Type="http://schemas.openxmlformats.org/officeDocument/2006/relationships/image" Target="../media/image25.wmf"/><Relationship Id="rId52" Type="http://schemas.openxmlformats.org/officeDocument/2006/relationships/image" Target="../media/image1.wmf"/><Relationship Id="rId60" Type="http://schemas.openxmlformats.org/officeDocument/2006/relationships/image" Target="../media/image87.wmf"/><Relationship Id="rId65" Type="http://schemas.openxmlformats.org/officeDocument/2006/relationships/oleObject" Target="../embeddings/oleObject563.bin"/><Relationship Id="rId4" Type="http://schemas.openxmlformats.org/officeDocument/2006/relationships/slide" Target="slide26.xml"/><Relationship Id="rId9" Type="http://schemas.openxmlformats.org/officeDocument/2006/relationships/slide" Target="slide31.xml"/><Relationship Id="rId13" Type="http://schemas.openxmlformats.org/officeDocument/2006/relationships/slide" Target="slide25.xml"/><Relationship Id="rId18" Type="http://schemas.openxmlformats.org/officeDocument/2006/relationships/chart" Target="../charts/chart10.xml"/><Relationship Id="rId39" Type="http://schemas.openxmlformats.org/officeDocument/2006/relationships/oleObject" Target="../embeddings/oleObject55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hyperlink" Target="http://www.bls.gov/nls/nlsy97.htm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.wmf"/><Relationship Id="rId21" Type="http://schemas.openxmlformats.org/officeDocument/2006/relationships/oleObject" Target="../embeddings/oleObject565.bin"/><Relationship Id="rId42" Type="http://schemas.openxmlformats.org/officeDocument/2006/relationships/oleObject" Target="../embeddings/oleObject577.bin"/><Relationship Id="rId47" Type="http://schemas.openxmlformats.org/officeDocument/2006/relationships/image" Target="../media/image25.wmf"/><Relationship Id="rId63" Type="http://schemas.openxmlformats.org/officeDocument/2006/relationships/image" Target="../media/image95.wmf"/><Relationship Id="rId68" Type="http://schemas.openxmlformats.org/officeDocument/2006/relationships/oleObject" Target="../embeddings/oleObject590.bin"/><Relationship Id="rId7" Type="http://schemas.openxmlformats.org/officeDocument/2006/relationships/slide" Target="slide27.xml"/><Relationship Id="rId71" Type="http://schemas.openxmlformats.org/officeDocument/2006/relationships/slide" Target="slide44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5.xml"/><Relationship Id="rId29" Type="http://schemas.openxmlformats.org/officeDocument/2006/relationships/oleObject" Target="../embeddings/oleObject569.bin"/><Relationship Id="rId11" Type="http://schemas.openxmlformats.org/officeDocument/2006/relationships/slide" Target="slide31.xml"/><Relationship Id="rId24" Type="http://schemas.openxmlformats.org/officeDocument/2006/relationships/image" Target="../media/image11.wmf"/><Relationship Id="rId32" Type="http://schemas.openxmlformats.org/officeDocument/2006/relationships/image" Target="../media/image15.wmf"/><Relationship Id="rId37" Type="http://schemas.openxmlformats.org/officeDocument/2006/relationships/image" Target="../media/image81.wmf"/><Relationship Id="rId40" Type="http://schemas.openxmlformats.org/officeDocument/2006/relationships/oleObject" Target="../embeddings/oleObject575.bin"/><Relationship Id="rId45" Type="http://schemas.openxmlformats.org/officeDocument/2006/relationships/image" Target="../media/image24.wmf"/><Relationship Id="rId53" Type="http://schemas.openxmlformats.org/officeDocument/2006/relationships/image" Target="../media/image5.wmf"/><Relationship Id="rId58" Type="http://schemas.openxmlformats.org/officeDocument/2006/relationships/oleObject" Target="../embeddings/oleObject585.bin"/><Relationship Id="rId66" Type="http://schemas.openxmlformats.org/officeDocument/2006/relationships/oleObject" Target="../embeddings/oleObject589.bin"/><Relationship Id="rId5" Type="http://schemas.openxmlformats.org/officeDocument/2006/relationships/image" Target="../media/image139.wmf"/><Relationship Id="rId61" Type="http://schemas.openxmlformats.org/officeDocument/2006/relationships/image" Target="../media/image94.wmf"/><Relationship Id="rId19" Type="http://schemas.openxmlformats.org/officeDocument/2006/relationships/chart" Target="../charts/chart11.xml"/><Relationship Id="rId14" Type="http://schemas.openxmlformats.org/officeDocument/2006/relationships/slide" Target="slide34.xml"/><Relationship Id="rId22" Type="http://schemas.openxmlformats.org/officeDocument/2006/relationships/image" Target="../media/image90.wmf"/><Relationship Id="rId27" Type="http://schemas.openxmlformats.org/officeDocument/2006/relationships/oleObject" Target="../embeddings/oleObject568.bin"/><Relationship Id="rId30" Type="http://schemas.openxmlformats.org/officeDocument/2006/relationships/image" Target="../media/image91.wmf"/><Relationship Id="rId35" Type="http://schemas.openxmlformats.org/officeDocument/2006/relationships/oleObject" Target="../embeddings/oleObject572.bin"/><Relationship Id="rId43" Type="http://schemas.openxmlformats.org/officeDocument/2006/relationships/image" Target="../media/image83.wmf"/><Relationship Id="rId48" Type="http://schemas.openxmlformats.org/officeDocument/2006/relationships/oleObject" Target="../embeddings/oleObject580.bin"/><Relationship Id="rId56" Type="http://schemas.openxmlformats.org/officeDocument/2006/relationships/oleObject" Target="../embeddings/oleObject584.bin"/><Relationship Id="rId64" Type="http://schemas.openxmlformats.org/officeDocument/2006/relationships/oleObject" Target="../embeddings/oleObject588.bin"/><Relationship Id="rId69" Type="http://schemas.openxmlformats.org/officeDocument/2006/relationships/image" Target="../media/image31.wmf"/><Relationship Id="rId8" Type="http://schemas.openxmlformats.org/officeDocument/2006/relationships/slide" Target="slide28.xml"/><Relationship Id="rId51" Type="http://schemas.openxmlformats.org/officeDocument/2006/relationships/image" Target="../media/image4.wmf"/><Relationship Id="rId3" Type="http://schemas.openxmlformats.org/officeDocument/2006/relationships/notesSlide" Target="../notesSlides/notesSlide28.xml"/><Relationship Id="rId12" Type="http://schemas.openxmlformats.org/officeDocument/2006/relationships/slide" Target="slide32.xml"/><Relationship Id="rId17" Type="http://schemas.openxmlformats.org/officeDocument/2006/relationships/slide" Target="slide36.xml"/><Relationship Id="rId25" Type="http://schemas.openxmlformats.org/officeDocument/2006/relationships/oleObject" Target="../embeddings/oleObject567.bin"/><Relationship Id="rId33" Type="http://schemas.openxmlformats.org/officeDocument/2006/relationships/oleObject" Target="../embeddings/oleObject571.bin"/><Relationship Id="rId38" Type="http://schemas.openxmlformats.org/officeDocument/2006/relationships/oleObject" Target="../embeddings/oleObject574.bin"/><Relationship Id="rId46" Type="http://schemas.openxmlformats.org/officeDocument/2006/relationships/oleObject" Target="../embeddings/oleObject579.bin"/><Relationship Id="rId59" Type="http://schemas.openxmlformats.org/officeDocument/2006/relationships/image" Target="../media/image93.wmf"/><Relationship Id="rId67" Type="http://schemas.openxmlformats.org/officeDocument/2006/relationships/image" Target="../media/image96.wmf"/><Relationship Id="rId20" Type="http://schemas.openxmlformats.org/officeDocument/2006/relationships/chart" Target="../charts/chart12.xml"/><Relationship Id="rId41" Type="http://schemas.openxmlformats.org/officeDocument/2006/relationships/oleObject" Target="../embeddings/oleObject576.bin"/><Relationship Id="rId54" Type="http://schemas.openxmlformats.org/officeDocument/2006/relationships/oleObject" Target="../embeddings/oleObject583.bin"/><Relationship Id="rId62" Type="http://schemas.openxmlformats.org/officeDocument/2006/relationships/oleObject" Target="../embeddings/oleObject587.bin"/><Relationship Id="rId70" Type="http://schemas.openxmlformats.org/officeDocument/2006/relationships/slide" Target="slide16.xml"/><Relationship Id="rId1" Type="http://schemas.openxmlformats.org/officeDocument/2006/relationships/vmlDrawing" Target="../drawings/vmlDrawing27.vml"/><Relationship Id="rId6" Type="http://schemas.openxmlformats.org/officeDocument/2006/relationships/slide" Target="slide26.xml"/><Relationship Id="rId15" Type="http://schemas.openxmlformats.org/officeDocument/2006/relationships/slide" Target="slide25.xml"/><Relationship Id="rId23" Type="http://schemas.openxmlformats.org/officeDocument/2006/relationships/oleObject" Target="../embeddings/oleObject566.bin"/><Relationship Id="rId28" Type="http://schemas.openxmlformats.org/officeDocument/2006/relationships/image" Target="../media/image13.wmf"/><Relationship Id="rId36" Type="http://schemas.openxmlformats.org/officeDocument/2006/relationships/oleObject" Target="../embeddings/oleObject573.bin"/><Relationship Id="rId49" Type="http://schemas.openxmlformats.org/officeDocument/2006/relationships/image" Target="../media/image3.wmf"/><Relationship Id="rId57" Type="http://schemas.openxmlformats.org/officeDocument/2006/relationships/image" Target="../media/image92.wmf"/><Relationship Id="rId10" Type="http://schemas.openxmlformats.org/officeDocument/2006/relationships/slide" Target="slide30.xml"/><Relationship Id="rId31" Type="http://schemas.openxmlformats.org/officeDocument/2006/relationships/oleObject" Target="../embeddings/oleObject570.bin"/><Relationship Id="rId44" Type="http://schemas.openxmlformats.org/officeDocument/2006/relationships/oleObject" Target="../embeddings/oleObject578.bin"/><Relationship Id="rId52" Type="http://schemas.openxmlformats.org/officeDocument/2006/relationships/oleObject" Target="../embeddings/oleObject582.bin"/><Relationship Id="rId60" Type="http://schemas.openxmlformats.org/officeDocument/2006/relationships/oleObject" Target="../embeddings/oleObject586.bin"/><Relationship Id="rId65" Type="http://schemas.openxmlformats.org/officeDocument/2006/relationships/image" Target="../media/image63.wmf"/><Relationship Id="rId4" Type="http://schemas.openxmlformats.org/officeDocument/2006/relationships/oleObject" Target="../embeddings/oleObject564.bin"/><Relationship Id="rId9" Type="http://schemas.openxmlformats.org/officeDocument/2006/relationships/slide" Target="slide29.xml"/><Relationship Id="rId13" Type="http://schemas.openxmlformats.org/officeDocument/2006/relationships/slide" Target="slide33.xml"/><Relationship Id="rId18" Type="http://schemas.openxmlformats.org/officeDocument/2006/relationships/slide" Target="slide37.xml"/><Relationship Id="rId39" Type="http://schemas.openxmlformats.org/officeDocument/2006/relationships/image" Target="../media/image20.wmf"/><Relationship Id="rId34" Type="http://schemas.openxmlformats.org/officeDocument/2006/relationships/image" Target="../media/image17.wmf"/><Relationship Id="rId50" Type="http://schemas.openxmlformats.org/officeDocument/2006/relationships/oleObject" Target="../embeddings/oleObject581.bin"/><Relationship Id="rId55" Type="http://schemas.openxmlformats.org/officeDocument/2006/relationships/image" Target="../media/image1.wmf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.wmf"/><Relationship Id="rId21" Type="http://schemas.openxmlformats.org/officeDocument/2006/relationships/oleObject" Target="../embeddings/oleObject592.bin"/><Relationship Id="rId42" Type="http://schemas.openxmlformats.org/officeDocument/2006/relationships/oleObject" Target="../embeddings/oleObject604.bin"/><Relationship Id="rId47" Type="http://schemas.openxmlformats.org/officeDocument/2006/relationships/image" Target="../media/image25.wmf"/><Relationship Id="rId63" Type="http://schemas.openxmlformats.org/officeDocument/2006/relationships/image" Target="../media/image103.wmf"/><Relationship Id="rId68" Type="http://schemas.openxmlformats.org/officeDocument/2006/relationships/oleObject" Target="../embeddings/oleObject617.bin"/><Relationship Id="rId7" Type="http://schemas.openxmlformats.org/officeDocument/2006/relationships/slide" Target="slide27.xml"/><Relationship Id="rId71" Type="http://schemas.openxmlformats.org/officeDocument/2006/relationships/slide" Target="slide45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5.xml"/><Relationship Id="rId29" Type="http://schemas.openxmlformats.org/officeDocument/2006/relationships/oleObject" Target="../embeddings/oleObject596.bin"/><Relationship Id="rId11" Type="http://schemas.openxmlformats.org/officeDocument/2006/relationships/slide" Target="slide31.xml"/><Relationship Id="rId24" Type="http://schemas.openxmlformats.org/officeDocument/2006/relationships/image" Target="../media/image11.wmf"/><Relationship Id="rId32" Type="http://schemas.openxmlformats.org/officeDocument/2006/relationships/image" Target="../media/image15.wmf"/><Relationship Id="rId37" Type="http://schemas.openxmlformats.org/officeDocument/2006/relationships/image" Target="../media/image81.wmf"/><Relationship Id="rId40" Type="http://schemas.openxmlformats.org/officeDocument/2006/relationships/oleObject" Target="../embeddings/oleObject602.bin"/><Relationship Id="rId45" Type="http://schemas.openxmlformats.org/officeDocument/2006/relationships/image" Target="../media/image24.wmf"/><Relationship Id="rId53" Type="http://schemas.openxmlformats.org/officeDocument/2006/relationships/image" Target="../media/image5.wmf"/><Relationship Id="rId58" Type="http://schemas.openxmlformats.org/officeDocument/2006/relationships/oleObject" Target="../embeddings/oleObject612.bin"/><Relationship Id="rId66" Type="http://schemas.openxmlformats.org/officeDocument/2006/relationships/oleObject" Target="../embeddings/oleObject616.bin"/><Relationship Id="rId5" Type="http://schemas.openxmlformats.org/officeDocument/2006/relationships/image" Target="../media/image139.wmf"/><Relationship Id="rId61" Type="http://schemas.openxmlformats.org/officeDocument/2006/relationships/image" Target="../media/image102.wmf"/><Relationship Id="rId19" Type="http://schemas.openxmlformats.org/officeDocument/2006/relationships/chart" Target="../charts/chart13.xml"/><Relationship Id="rId14" Type="http://schemas.openxmlformats.org/officeDocument/2006/relationships/slide" Target="slide34.xml"/><Relationship Id="rId22" Type="http://schemas.openxmlformats.org/officeDocument/2006/relationships/image" Target="../media/image98.wmf"/><Relationship Id="rId27" Type="http://schemas.openxmlformats.org/officeDocument/2006/relationships/oleObject" Target="../embeddings/oleObject595.bin"/><Relationship Id="rId30" Type="http://schemas.openxmlformats.org/officeDocument/2006/relationships/image" Target="../media/image99.wmf"/><Relationship Id="rId35" Type="http://schemas.openxmlformats.org/officeDocument/2006/relationships/oleObject" Target="../embeddings/oleObject599.bin"/><Relationship Id="rId43" Type="http://schemas.openxmlformats.org/officeDocument/2006/relationships/image" Target="../media/image23.wmf"/><Relationship Id="rId48" Type="http://schemas.openxmlformats.org/officeDocument/2006/relationships/oleObject" Target="../embeddings/oleObject607.bin"/><Relationship Id="rId56" Type="http://schemas.openxmlformats.org/officeDocument/2006/relationships/oleObject" Target="../embeddings/oleObject611.bin"/><Relationship Id="rId64" Type="http://schemas.openxmlformats.org/officeDocument/2006/relationships/oleObject" Target="../embeddings/oleObject615.bin"/><Relationship Id="rId69" Type="http://schemas.openxmlformats.org/officeDocument/2006/relationships/image" Target="../media/image31.wmf"/><Relationship Id="rId8" Type="http://schemas.openxmlformats.org/officeDocument/2006/relationships/slide" Target="slide28.xml"/><Relationship Id="rId51" Type="http://schemas.openxmlformats.org/officeDocument/2006/relationships/image" Target="../media/image4.wmf"/><Relationship Id="rId3" Type="http://schemas.openxmlformats.org/officeDocument/2006/relationships/notesSlide" Target="../notesSlides/notesSlide29.xml"/><Relationship Id="rId12" Type="http://schemas.openxmlformats.org/officeDocument/2006/relationships/slide" Target="slide32.xml"/><Relationship Id="rId17" Type="http://schemas.openxmlformats.org/officeDocument/2006/relationships/slide" Target="slide36.xml"/><Relationship Id="rId25" Type="http://schemas.openxmlformats.org/officeDocument/2006/relationships/oleObject" Target="../embeddings/oleObject594.bin"/><Relationship Id="rId33" Type="http://schemas.openxmlformats.org/officeDocument/2006/relationships/oleObject" Target="../embeddings/oleObject598.bin"/><Relationship Id="rId38" Type="http://schemas.openxmlformats.org/officeDocument/2006/relationships/oleObject" Target="../embeddings/oleObject601.bin"/><Relationship Id="rId46" Type="http://schemas.openxmlformats.org/officeDocument/2006/relationships/oleObject" Target="../embeddings/oleObject606.bin"/><Relationship Id="rId59" Type="http://schemas.openxmlformats.org/officeDocument/2006/relationships/image" Target="../media/image101.wmf"/><Relationship Id="rId67" Type="http://schemas.openxmlformats.org/officeDocument/2006/relationships/image" Target="../media/image104.wmf"/><Relationship Id="rId20" Type="http://schemas.openxmlformats.org/officeDocument/2006/relationships/chart" Target="../charts/chart14.xml"/><Relationship Id="rId41" Type="http://schemas.openxmlformats.org/officeDocument/2006/relationships/oleObject" Target="../embeddings/oleObject603.bin"/><Relationship Id="rId54" Type="http://schemas.openxmlformats.org/officeDocument/2006/relationships/oleObject" Target="../embeddings/oleObject610.bin"/><Relationship Id="rId62" Type="http://schemas.openxmlformats.org/officeDocument/2006/relationships/oleObject" Target="../embeddings/oleObject614.bin"/><Relationship Id="rId70" Type="http://schemas.openxmlformats.org/officeDocument/2006/relationships/slide" Target="slide17.xml"/><Relationship Id="rId1" Type="http://schemas.openxmlformats.org/officeDocument/2006/relationships/vmlDrawing" Target="../drawings/vmlDrawing28.vml"/><Relationship Id="rId6" Type="http://schemas.openxmlformats.org/officeDocument/2006/relationships/slide" Target="slide26.xml"/><Relationship Id="rId15" Type="http://schemas.openxmlformats.org/officeDocument/2006/relationships/slide" Target="slide25.xml"/><Relationship Id="rId23" Type="http://schemas.openxmlformats.org/officeDocument/2006/relationships/oleObject" Target="../embeddings/oleObject593.bin"/><Relationship Id="rId28" Type="http://schemas.openxmlformats.org/officeDocument/2006/relationships/image" Target="../media/image13.wmf"/><Relationship Id="rId36" Type="http://schemas.openxmlformats.org/officeDocument/2006/relationships/oleObject" Target="../embeddings/oleObject600.bin"/><Relationship Id="rId49" Type="http://schemas.openxmlformats.org/officeDocument/2006/relationships/image" Target="../media/image3.wmf"/><Relationship Id="rId57" Type="http://schemas.openxmlformats.org/officeDocument/2006/relationships/image" Target="../media/image100.wmf"/><Relationship Id="rId10" Type="http://schemas.openxmlformats.org/officeDocument/2006/relationships/slide" Target="slide30.xml"/><Relationship Id="rId31" Type="http://schemas.openxmlformats.org/officeDocument/2006/relationships/oleObject" Target="../embeddings/oleObject597.bin"/><Relationship Id="rId44" Type="http://schemas.openxmlformats.org/officeDocument/2006/relationships/oleObject" Target="../embeddings/oleObject605.bin"/><Relationship Id="rId52" Type="http://schemas.openxmlformats.org/officeDocument/2006/relationships/oleObject" Target="../embeddings/oleObject609.bin"/><Relationship Id="rId60" Type="http://schemas.openxmlformats.org/officeDocument/2006/relationships/oleObject" Target="../embeddings/oleObject613.bin"/><Relationship Id="rId65" Type="http://schemas.openxmlformats.org/officeDocument/2006/relationships/image" Target="../media/image63.wmf"/><Relationship Id="rId4" Type="http://schemas.openxmlformats.org/officeDocument/2006/relationships/oleObject" Target="../embeddings/oleObject591.bin"/><Relationship Id="rId9" Type="http://schemas.openxmlformats.org/officeDocument/2006/relationships/slide" Target="slide29.xml"/><Relationship Id="rId13" Type="http://schemas.openxmlformats.org/officeDocument/2006/relationships/slide" Target="slide33.xml"/><Relationship Id="rId18" Type="http://schemas.openxmlformats.org/officeDocument/2006/relationships/slide" Target="slide37.xml"/><Relationship Id="rId39" Type="http://schemas.openxmlformats.org/officeDocument/2006/relationships/image" Target="../media/image20.wmf"/><Relationship Id="rId34" Type="http://schemas.openxmlformats.org/officeDocument/2006/relationships/image" Target="../media/image17.wmf"/><Relationship Id="rId50" Type="http://schemas.openxmlformats.org/officeDocument/2006/relationships/oleObject" Target="../embeddings/oleObject608.bin"/><Relationship Id="rId55" Type="http://schemas.openxmlformats.org/officeDocument/2006/relationships/image" Target="../media/image1.wmf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wmf"/><Relationship Id="rId21" Type="http://schemas.openxmlformats.org/officeDocument/2006/relationships/oleObject" Target="../embeddings/oleObject619.bin"/><Relationship Id="rId42" Type="http://schemas.openxmlformats.org/officeDocument/2006/relationships/oleObject" Target="../embeddings/oleObject631.bin"/><Relationship Id="rId47" Type="http://schemas.openxmlformats.org/officeDocument/2006/relationships/image" Target="../media/image3.wmf"/><Relationship Id="rId63" Type="http://schemas.openxmlformats.org/officeDocument/2006/relationships/image" Target="../media/image110.wmf"/><Relationship Id="rId68" Type="http://schemas.openxmlformats.org/officeDocument/2006/relationships/slide" Target="slide18.xml"/><Relationship Id="rId7" Type="http://schemas.openxmlformats.org/officeDocument/2006/relationships/slide" Target="slide2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7.xml"/><Relationship Id="rId29" Type="http://schemas.openxmlformats.org/officeDocument/2006/relationships/oleObject" Target="../embeddings/oleObject623.bin"/><Relationship Id="rId11" Type="http://schemas.openxmlformats.org/officeDocument/2006/relationships/slide" Target="slide33.xml"/><Relationship Id="rId24" Type="http://schemas.openxmlformats.org/officeDocument/2006/relationships/image" Target="../media/image12.wmf"/><Relationship Id="rId32" Type="http://schemas.openxmlformats.org/officeDocument/2006/relationships/image" Target="../media/image17.wmf"/><Relationship Id="rId37" Type="http://schemas.openxmlformats.org/officeDocument/2006/relationships/image" Target="../media/image20.wmf"/><Relationship Id="rId40" Type="http://schemas.openxmlformats.org/officeDocument/2006/relationships/oleObject" Target="../embeddings/oleObject630.bin"/><Relationship Id="rId45" Type="http://schemas.openxmlformats.org/officeDocument/2006/relationships/image" Target="../media/image25.wmf"/><Relationship Id="rId53" Type="http://schemas.openxmlformats.org/officeDocument/2006/relationships/image" Target="../media/image1.wmf"/><Relationship Id="rId58" Type="http://schemas.openxmlformats.org/officeDocument/2006/relationships/oleObject" Target="../embeddings/oleObject639.bin"/><Relationship Id="rId66" Type="http://schemas.openxmlformats.org/officeDocument/2006/relationships/oleObject" Target="../embeddings/oleObject643.bin"/><Relationship Id="rId5" Type="http://schemas.openxmlformats.org/officeDocument/2006/relationships/slide" Target="slide27.xml"/><Relationship Id="rId61" Type="http://schemas.openxmlformats.org/officeDocument/2006/relationships/image" Target="../media/image109.wmf"/><Relationship Id="rId19" Type="http://schemas.openxmlformats.org/officeDocument/2006/relationships/oleObject" Target="../embeddings/oleObject618.bin"/><Relationship Id="rId14" Type="http://schemas.openxmlformats.org/officeDocument/2006/relationships/slide" Target="slide35.xml"/><Relationship Id="rId22" Type="http://schemas.openxmlformats.org/officeDocument/2006/relationships/image" Target="../media/image11.wmf"/><Relationship Id="rId27" Type="http://schemas.openxmlformats.org/officeDocument/2006/relationships/oleObject" Target="../embeddings/oleObject622.bin"/><Relationship Id="rId30" Type="http://schemas.openxmlformats.org/officeDocument/2006/relationships/image" Target="../media/image15.wmf"/><Relationship Id="rId35" Type="http://schemas.openxmlformats.org/officeDocument/2006/relationships/image" Target="../media/image81.wmf"/><Relationship Id="rId43" Type="http://schemas.openxmlformats.org/officeDocument/2006/relationships/image" Target="../media/image24.wmf"/><Relationship Id="rId48" Type="http://schemas.openxmlformats.org/officeDocument/2006/relationships/oleObject" Target="../embeddings/oleObject634.bin"/><Relationship Id="rId56" Type="http://schemas.openxmlformats.org/officeDocument/2006/relationships/oleObject" Target="../embeddings/oleObject638.bin"/><Relationship Id="rId64" Type="http://schemas.openxmlformats.org/officeDocument/2006/relationships/oleObject" Target="../embeddings/oleObject642.bin"/><Relationship Id="rId69" Type="http://schemas.openxmlformats.org/officeDocument/2006/relationships/slide" Target="slide46.xml"/><Relationship Id="rId8" Type="http://schemas.openxmlformats.org/officeDocument/2006/relationships/slide" Target="slide30.xml"/><Relationship Id="rId51" Type="http://schemas.openxmlformats.org/officeDocument/2006/relationships/image" Target="../media/image5.wmf"/><Relationship Id="rId3" Type="http://schemas.openxmlformats.org/officeDocument/2006/relationships/notesSlide" Target="../notesSlides/notesSlide30.xml"/><Relationship Id="rId12" Type="http://schemas.openxmlformats.org/officeDocument/2006/relationships/slide" Target="slide34.xml"/><Relationship Id="rId17" Type="http://schemas.openxmlformats.org/officeDocument/2006/relationships/chart" Target="../charts/chart15.xml"/><Relationship Id="rId25" Type="http://schemas.openxmlformats.org/officeDocument/2006/relationships/oleObject" Target="../embeddings/oleObject621.bin"/><Relationship Id="rId33" Type="http://schemas.openxmlformats.org/officeDocument/2006/relationships/oleObject" Target="../embeddings/oleObject625.bin"/><Relationship Id="rId38" Type="http://schemas.openxmlformats.org/officeDocument/2006/relationships/oleObject" Target="../embeddings/oleObject628.bin"/><Relationship Id="rId46" Type="http://schemas.openxmlformats.org/officeDocument/2006/relationships/oleObject" Target="../embeddings/oleObject633.bin"/><Relationship Id="rId59" Type="http://schemas.openxmlformats.org/officeDocument/2006/relationships/image" Target="../media/image102.wmf"/><Relationship Id="rId67" Type="http://schemas.openxmlformats.org/officeDocument/2006/relationships/image" Target="../media/image31.wmf"/><Relationship Id="rId20" Type="http://schemas.openxmlformats.org/officeDocument/2006/relationships/image" Target="../media/image106.wmf"/><Relationship Id="rId41" Type="http://schemas.openxmlformats.org/officeDocument/2006/relationships/image" Target="../media/image23.wmf"/><Relationship Id="rId54" Type="http://schemas.openxmlformats.org/officeDocument/2006/relationships/oleObject" Target="../embeddings/oleObject637.bin"/><Relationship Id="rId62" Type="http://schemas.openxmlformats.org/officeDocument/2006/relationships/oleObject" Target="../embeddings/oleObject641.bin"/><Relationship Id="rId1" Type="http://schemas.openxmlformats.org/officeDocument/2006/relationships/vmlDrawing" Target="../drawings/vmlDrawing29.vml"/><Relationship Id="rId6" Type="http://schemas.openxmlformats.org/officeDocument/2006/relationships/slide" Target="slide28.xml"/><Relationship Id="rId15" Type="http://schemas.openxmlformats.org/officeDocument/2006/relationships/slide" Target="slide36.xml"/><Relationship Id="rId23" Type="http://schemas.openxmlformats.org/officeDocument/2006/relationships/oleObject" Target="../embeddings/oleObject620.bin"/><Relationship Id="rId28" Type="http://schemas.openxmlformats.org/officeDocument/2006/relationships/image" Target="../media/image14.wmf"/><Relationship Id="rId36" Type="http://schemas.openxmlformats.org/officeDocument/2006/relationships/oleObject" Target="../embeddings/oleObject627.bin"/><Relationship Id="rId49" Type="http://schemas.openxmlformats.org/officeDocument/2006/relationships/image" Target="../media/image4.wmf"/><Relationship Id="rId57" Type="http://schemas.openxmlformats.org/officeDocument/2006/relationships/image" Target="../media/image108.wmf"/><Relationship Id="rId10" Type="http://schemas.openxmlformats.org/officeDocument/2006/relationships/slide" Target="slide32.xml"/><Relationship Id="rId31" Type="http://schemas.openxmlformats.org/officeDocument/2006/relationships/oleObject" Target="../embeddings/oleObject624.bin"/><Relationship Id="rId44" Type="http://schemas.openxmlformats.org/officeDocument/2006/relationships/oleObject" Target="../embeddings/oleObject632.bin"/><Relationship Id="rId52" Type="http://schemas.openxmlformats.org/officeDocument/2006/relationships/oleObject" Target="../embeddings/oleObject636.bin"/><Relationship Id="rId60" Type="http://schemas.openxmlformats.org/officeDocument/2006/relationships/oleObject" Target="../embeddings/oleObject640.bin"/><Relationship Id="rId65" Type="http://schemas.openxmlformats.org/officeDocument/2006/relationships/image" Target="../media/image111.wmf"/><Relationship Id="rId4" Type="http://schemas.openxmlformats.org/officeDocument/2006/relationships/slide" Target="slide26.xml"/><Relationship Id="rId9" Type="http://schemas.openxmlformats.org/officeDocument/2006/relationships/slide" Target="slide31.xml"/><Relationship Id="rId13" Type="http://schemas.openxmlformats.org/officeDocument/2006/relationships/slide" Target="slide25.xml"/><Relationship Id="rId18" Type="http://schemas.openxmlformats.org/officeDocument/2006/relationships/chart" Target="../charts/chart16.xml"/><Relationship Id="rId39" Type="http://schemas.openxmlformats.org/officeDocument/2006/relationships/oleObject" Target="../embeddings/oleObject629.bin"/><Relationship Id="rId34" Type="http://schemas.openxmlformats.org/officeDocument/2006/relationships/oleObject" Target="../embeddings/oleObject626.bin"/><Relationship Id="rId50" Type="http://schemas.openxmlformats.org/officeDocument/2006/relationships/oleObject" Target="../embeddings/oleObject635.bin"/><Relationship Id="rId55" Type="http://schemas.openxmlformats.org/officeDocument/2006/relationships/image" Target="../media/image107.wmf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wmf"/><Relationship Id="rId21" Type="http://schemas.openxmlformats.org/officeDocument/2006/relationships/oleObject" Target="../embeddings/oleObject645.bin"/><Relationship Id="rId42" Type="http://schemas.openxmlformats.org/officeDocument/2006/relationships/oleObject" Target="../embeddings/oleObject657.bin"/><Relationship Id="rId47" Type="http://schemas.openxmlformats.org/officeDocument/2006/relationships/image" Target="../media/image25.wmf"/><Relationship Id="rId63" Type="http://schemas.openxmlformats.org/officeDocument/2006/relationships/image" Target="../media/image118.wmf"/><Relationship Id="rId68" Type="http://schemas.openxmlformats.org/officeDocument/2006/relationships/slide" Target="slide19.xml"/><Relationship Id="rId7" Type="http://schemas.openxmlformats.org/officeDocument/2006/relationships/slide" Target="slide2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7.xml"/><Relationship Id="rId29" Type="http://schemas.openxmlformats.org/officeDocument/2006/relationships/oleObject" Target="../embeddings/oleObject649.bin"/><Relationship Id="rId11" Type="http://schemas.openxmlformats.org/officeDocument/2006/relationships/slide" Target="slide33.xml"/><Relationship Id="rId24" Type="http://schemas.openxmlformats.org/officeDocument/2006/relationships/image" Target="../media/image12.wmf"/><Relationship Id="rId32" Type="http://schemas.openxmlformats.org/officeDocument/2006/relationships/image" Target="../media/image17.wmf"/><Relationship Id="rId37" Type="http://schemas.openxmlformats.org/officeDocument/2006/relationships/image" Target="../media/image20.wmf"/><Relationship Id="rId40" Type="http://schemas.openxmlformats.org/officeDocument/2006/relationships/oleObject" Target="../embeddings/oleObject656.bin"/><Relationship Id="rId45" Type="http://schemas.openxmlformats.org/officeDocument/2006/relationships/image" Target="../media/image24.wmf"/><Relationship Id="rId53" Type="http://schemas.openxmlformats.org/officeDocument/2006/relationships/image" Target="../media/image5.wmf"/><Relationship Id="rId58" Type="http://schemas.openxmlformats.org/officeDocument/2006/relationships/oleObject" Target="../embeddings/oleObject665.bin"/><Relationship Id="rId66" Type="http://schemas.openxmlformats.org/officeDocument/2006/relationships/oleObject" Target="../embeddings/oleObject669.bin"/><Relationship Id="rId5" Type="http://schemas.openxmlformats.org/officeDocument/2006/relationships/slide" Target="slide27.xml"/><Relationship Id="rId61" Type="http://schemas.openxmlformats.org/officeDocument/2006/relationships/image" Target="../media/image102.wmf"/><Relationship Id="rId19" Type="http://schemas.openxmlformats.org/officeDocument/2006/relationships/oleObject" Target="../embeddings/oleObject644.bin"/><Relationship Id="rId14" Type="http://schemas.openxmlformats.org/officeDocument/2006/relationships/slide" Target="slide35.xml"/><Relationship Id="rId22" Type="http://schemas.openxmlformats.org/officeDocument/2006/relationships/image" Target="../media/image11.wmf"/><Relationship Id="rId27" Type="http://schemas.openxmlformats.org/officeDocument/2006/relationships/oleObject" Target="../embeddings/oleObject648.bin"/><Relationship Id="rId30" Type="http://schemas.openxmlformats.org/officeDocument/2006/relationships/image" Target="../media/image15.wmf"/><Relationship Id="rId35" Type="http://schemas.openxmlformats.org/officeDocument/2006/relationships/image" Target="../media/image114.wmf"/><Relationship Id="rId43" Type="http://schemas.openxmlformats.org/officeDocument/2006/relationships/image" Target="../media/image23.wmf"/><Relationship Id="rId48" Type="http://schemas.openxmlformats.org/officeDocument/2006/relationships/oleObject" Target="../embeddings/oleObject660.bin"/><Relationship Id="rId56" Type="http://schemas.openxmlformats.org/officeDocument/2006/relationships/oleObject" Target="../embeddings/oleObject664.bin"/><Relationship Id="rId64" Type="http://schemas.openxmlformats.org/officeDocument/2006/relationships/oleObject" Target="../embeddings/oleObject668.bin"/><Relationship Id="rId69" Type="http://schemas.openxmlformats.org/officeDocument/2006/relationships/slide" Target="slide47.xml"/><Relationship Id="rId8" Type="http://schemas.openxmlformats.org/officeDocument/2006/relationships/slide" Target="slide30.xml"/><Relationship Id="rId51" Type="http://schemas.openxmlformats.org/officeDocument/2006/relationships/image" Target="../media/image4.wmf"/><Relationship Id="rId3" Type="http://schemas.openxmlformats.org/officeDocument/2006/relationships/notesSlide" Target="../notesSlides/notesSlide31.xml"/><Relationship Id="rId12" Type="http://schemas.openxmlformats.org/officeDocument/2006/relationships/slide" Target="slide34.xml"/><Relationship Id="rId17" Type="http://schemas.openxmlformats.org/officeDocument/2006/relationships/chart" Target="../charts/chart17.xml"/><Relationship Id="rId25" Type="http://schemas.openxmlformats.org/officeDocument/2006/relationships/oleObject" Target="../embeddings/oleObject647.bin"/><Relationship Id="rId33" Type="http://schemas.openxmlformats.org/officeDocument/2006/relationships/oleObject" Target="../embeddings/oleObject651.bin"/><Relationship Id="rId38" Type="http://schemas.openxmlformats.org/officeDocument/2006/relationships/oleObject" Target="../embeddings/oleObject654.bin"/><Relationship Id="rId46" Type="http://schemas.openxmlformats.org/officeDocument/2006/relationships/oleObject" Target="../embeddings/oleObject659.bin"/><Relationship Id="rId59" Type="http://schemas.openxmlformats.org/officeDocument/2006/relationships/image" Target="../media/image117.wmf"/><Relationship Id="rId67" Type="http://schemas.openxmlformats.org/officeDocument/2006/relationships/image" Target="../media/image31.wmf"/><Relationship Id="rId20" Type="http://schemas.openxmlformats.org/officeDocument/2006/relationships/image" Target="../media/image113.wmf"/><Relationship Id="rId41" Type="http://schemas.openxmlformats.org/officeDocument/2006/relationships/image" Target="../media/image115.wmf"/><Relationship Id="rId54" Type="http://schemas.openxmlformats.org/officeDocument/2006/relationships/oleObject" Target="../embeddings/oleObject663.bin"/><Relationship Id="rId62" Type="http://schemas.openxmlformats.org/officeDocument/2006/relationships/oleObject" Target="../embeddings/oleObject667.bin"/><Relationship Id="rId1" Type="http://schemas.openxmlformats.org/officeDocument/2006/relationships/vmlDrawing" Target="../drawings/vmlDrawing30.vml"/><Relationship Id="rId6" Type="http://schemas.openxmlformats.org/officeDocument/2006/relationships/slide" Target="slide28.xml"/><Relationship Id="rId15" Type="http://schemas.openxmlformats.org/officeDocument/2006/relationships/slide" Target="slide36.xml"/><Relationship Id="rId23" Type="http://schemas.openxmlformats.org/officeDocument/2006/relationships/oleObject" Target="../embeddings/oleObject646.bin"/><Relationship Id="rId28" Type="http://schemas.openxmlformats.org/officeDocument/2006/relationships/image" Target="../media/image14.wmf"/><Relationship Id="rId36" Type="http://schemas.openxmlformats.org/officeDocument/2006/relationships/oleObject" Target="../embeddings/oleObject653.bin"/><Relationship Id="rId49" Type="http://schemas.openxmlformats.org/officeDocument/2006/relationships/image" Target="../media/image3.wmf"/><Relationship Id="rId57" Type="http://schemas.openxmlformats.org/officeDocument/2006/relationships/image" Target="../media/image116.wmf"/><Relationship Id="rId10" Type="http://schemas.openxmlformats.org/officeDocument/2006/relationships/slide" Target="slide32.xml"/><Relationship Id="rId31" Type="http://schemas.openxmlformats.org/officeDocument/2006/relationships/oleObject" Target="../embeddings/oleObject650.bin"/><Relationship Id="rId44" Type="http://schemas.openxmlformats.org/officeDocument/2006/relationships/oleObject" Target="../embeddings/oleObject658.bin"/><Relationship Id="rId52" Type="http://schemas.openxmlformats.org/officeDocument/2006/relationships/oleObject" Target="../embeddings/oleObject662.bin"/><Relationship Id="rId60" Type="http://schemas.openxmlformats.org/officeDocument/2006/relationships/oleObject" Target="../embeddings/oleObject666.bin"/><Relationship Id="rId65" Type="http://schemas.openxmlformats.org/officeDocument/2006/relationships/image" Target="../media/image16.wmf"/><Relationship Id="rId4" Type="http://schemas.openxmlformats.org/officeDocument/2006/relationships/slide" Target="slide26.xml"/><Relationship Id="rId9" Type="http://schemas.openxmlformats.org/officeDocument/2006/relationships/slide" Target="slide31.xml"/><Relationship Id="rId13" Type="http://schemas.openxmlformats.org/officeDocument/2006/relationships/slide" Target="slide25.xml"/><Relationship Id="rId18" Type="http://schemas.openxmlformats.org/officeDocument/2006/relationships/chart" Target="../charts/chart18.xml"/><Relationship Id="rId39" Type="http://schemas.openxmlformats.org/officeDocument/2006/relationships/oleObject" Target="../embeddings/oleObject655.bin"/><Relationship Id="rId34" Type="http://schemas.openxmlformats.org/officeDocument/2006/relationships/oleObject" Target="../embeddings/oleObject652.bin"/><Relationship Id="rId50" Type="http://schemas.openxmlformats.org/officeDocument/2006/relationships/oleObject" Target="../embeddings/oleObject661.bin"/><Relationship Id="rId55" Type="http://schemas.openxmlformats.org/officeDocument/2006/relationships/image" Target="../media/image1.wmf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wmf"/><Relationship Id="rId21" Type="http://schemas.openxmlformats.org/officeDocument/2006/relationships/oleObject" Target="../embeddings/oleObject671.bin"/><Relationship Id="rId42" Type="http://schemas.openxmlformats.org/officeDocument/2006/relationships/oleObject" Target="../embeddings/oleObject683.bin"/><Relationship Id="rId47" Type="http://schemas.openxmlformats.org/officeDocument/2006/relationships/image" Target="../media/image24.wmf"/><Relationship Id="rId63" Type="http://schemas.openxmlformats.org/officeDocument/2006/relationships/image" Target="../media/image124.wmf"/><Relationship Id="rId68" Type="http://schemas.openxmlformats.org/officeDocument/2006/relationships/slide" Target="slide20.xml"/><Relationship Id="rId7" Type="http://schemas.openxmlformats.org/officeDocument/2006/relationships/slide" Target="slide2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7.xml"/><Relationship Id="rId29" Type="http://schemas.openxmlformats.org/officeDocument/2006/relationships/oleObject" Target="../embeddings/oleObject675.bin"/><Relationship Id="rId11" Type="http://schemas.openxmlformats.org/officeDocument/2006/relationships/slide" Target="slide33.xml"/><Relationship Id="rId24" Type="http://schemas.openxmlformats.org/officeDocument/2006/relationships/image" Target="../media/image13.wmf"/><Relationship Id="rId32" Type="http://schemas.openxmlformats.org/officeDocument/2006/relationships/image" Target="../media/image17.wmf"/><Relationship Id="rId37" Type="http://schemas.openxmlformats.org/officeDocument/2006/relationships/image" Target="../media/image120.wmf"/><Relationship Id="rId40" Type="http://schemas.openxmlformats.org/officeDocument/2006/relationships/oleObject" Target="../embeddings/oleObject681.bin"/><Relationship Id="rId45" Type="http://schemas.openxmlformats.org/officeDocument/2006/relationships/image" Target="../media/image23.wmf"/><Relationship Id="rId53" Type="http://schemas.openxmlformats.org/officeDocument/2006/relationships/image" Target="../media/image4.wmf"/><Relationship Id="rId58" Type="http://schemas.openxmlformats.org/officeDocument/2006/relationships/oleObject" Target="../embeddings/oleObject691.bin"/><Relationship Id="rId66" Type="http://schemas.openxmlformats.org/officeDocument/2006/relationships/oleObject" Target="../embeddings/oleObject695.bin"/><Relationship Id="rId5" Type="http://schemas.openxmlformats.org/officeDocument/2006/relationships/slide" Target="slide27.xml"/><Relationship Id="rId61" Type="http://schemas.openxmlformats.org/officeDocument/2006/relationships/image" Target="../media/image123.wmf"/><Relationship Id="rId19" Type="http://schemas.openxmlformats.org/officeDocument/2006/relationships/oleObject" Target="../embeddings/oleObject670.bin"/><Relationship Id="rId14" Type="http://schemas.openxmlformats.org/officeDocument/2006/relationships/slide" Target="slide35.xml"/><Relationship Id="rId22" Type="http://schemas.openxmlformats.org/officeDocument/2006/relationships/image" Target="../media/image12.wmf"/><Relationship Id="rId27" Type="http://schemas.openxmlformats.org/officeDocument/2006/relationships/oleObject" Target="../embeddings/oleObject674.bin"/><Relationship Id="rId30" Type="http://schemas.openxmlformats.org/officeDocument/2006/relationships/image" Target="../media/image16.wmf"/><Relationship Id="rId35" Type="http://schemas.openxmlformats.org/officeDocument/2006/relationships/image" Target="../media/image18.wmf"/><Relationship Id="rId43" Type="http://schemas.openxmlformats.org/officeDocument/2006/relationships/image" Target="../media/image121.wmf"/><Relationship Id="rId48" Type="http://schemas.openxmlformats.org/officeDocument/2006/relationships/oleObject" Target="../embeddings/oleObject686.bin"/><Relationship Id="rId56" Type="http://schemas.openxmlformats.org/officeDocument/2006/relationships/oleObject" Target="../embeddings/oleObject690.bin"/><Relationship Id="rId64" Type="http://schemas.openxmlformats.org/officeDocument/2006/relationships/oleObject" Target="../embeddings/oleObject694.bin"/><Relationship Id="rId69" Type="http://schemas.openxmlformats.org/officeDocument/2006/relationships/slide" Target="slide48.xml"/><Relationship Id="rId8" Type="http://schemas.openxmlformats.org/officeDocument/2006/relationships/slide" Target="slide30.xml"/><Relationship Id="rId51" Type="http://schemas.openxmlformats.org/officeDocument/2006/relationships/image" Target="../media/image3.wmf"/><Relationship Id="rId3" Type="http://schemas.openxmlformats.org/officeDocument/2006/relationships/notesSlide" Target="../notesSlides/notesSlide32.xml"/><Relationship Id="rId12" Type="http://schemas.openxmlformats.org/officeDocument/2006/relationships/slide" Target="slide34.xml"/><Relationship Id="rId17" Type="http://schemas.openxmlformats.org/officeDocument/2006/relationships/chart" Target="../charts/chart19.xml"/><Relationship Id="rId25" Type="http://schemas.openxmlformats.org/officeDocument/2006/relationships/oleObject" Target="../embeddings/oleObject673.bin"/><Relationship Id="rId33" Type="http://schemas.openxmlformats.org/officeDocument/2006/relationships/oleObject" Target="../embeddings/oleObject677.bin"/><Relationship Id="rId38" Type="http://schemas.openxmlformats.org/officeDocument/2006/relationships/oleObject" Target="../embeddings/oleObject680.bin"/><Relationship Id="rId46" Type="http://schemas.openxmlformats.org/officeDocument/2006/relationships/oleObject" Target="../embeddings/oleObject685.bin"/><Relationship Id="rId59" Type="http://schemas.openxmlformats.org/officeDocument/2006/relationships/image" Target="../media/image122.wmf"/><Relationship Id="rId67" Type="http://schemas.openxmlformats.org/officeDocument/2006/relationships/image" Target="../media/image31.wmf"/><Relationship Id="rId20" Type="http://schemas.openxmlformats.org/officeDocument/2006/relationships/image" Target="../media/image11.wmf"/><Relationship Id="rId41" Type="http://schemas.openxmlformats.org/officeDocument/2006/relationships/oleObject" Target="../embeddings/oleObject682.bin"/><Relationship Id="rId54" Type="http://schemas.openxmlformats.org/officeDocument/2006/relationships/oleObject" Target="../embeddings/oleObject689.bin"/><Relationship Id="rId62" Type="http://schemas.openxmlformats.org/officeDocument/2006/relationships/oleObject" Target="../embeddings/oleObject693.bin"/><Relationship Id="rId1" Type="http://schemas.openxmlformats.org/officeDocument/2006/relationships/vmlDrawing" Target="../drawings/vmlDrawing31.vml"/><Relationship Id="rId6" Type="http://schemas.openxmlformats.org/officeDocument/2006/relationships/slide" Target="slide28.xml"/><Relationship Id="rId15" Type="http://schemas.openxmlformats.org/officeDocument/2006/relationships/slide" Target="slide36.xml"/><Relationship Id="rId23" Type="http://schemas.openxmlformats.org/officeDocument/2006/relationships/oleObject" Target="../embeddings/oleObject672.bin"/><Relationship Id="rId28" Type="http://schemas.openxmlformats.org/officeDocument/2006/relationships/image" Target="../media/image15.wmf"/><Relationship Id="rId36" Type="http://schemas.openxmlformats.org/officeDocument/2006/relationships/oleObject" Target="../embeddings/oleObject679.bin"/><Relationship Id="rId49" Type="http://schemas.openxmlformats.org/officeDocument/2006/relationships/image" Target="../media/image25.wmf"/><Relationship Id="rId57" Type="http://schemas.openxmlformats.org/officeDocument/2006/relationships/image" Target="../media/image1.wmf"/><Relationship Id="rId10" Type="http://schemas.openxmlformats.org/officeDocument/2006/relationships/slide" Target="slide32.xml"/><Relationship Id="rId31" Type="http://schemas.openxmlformats.org/officeDocument/2006/relationships/oleObject" Target="../embeddings/oleObject676.bin"/><Relationship Id="rId44" Type="http://schemas.openxmlformats.org/officeDocument/2006/relationships/oleObject" Target="../embeddings/oleObject684.bin"/><Relationship Id="rId52" Type="http://schemas.openxmlformats.org/officeDocument/2006/relationships/oleObject" Target="../embeddings/oleObject688.bin"/><Relationship Id="rId60" Type="http://schemas.openxmlformats.org/officeDocument/2006/relationships/oleObject" Target="../embeddings/oleObject692.bin"/><Relationship Id="rId65" Type="http://schemas.openxmlformats.org/officeDocument/2006/relationships/image" Target="../media/image125.wmf"/><Relationship Id="rId4" Type="http://schemas.openxmlformats.org/officeDocument/2006/relationships/slide" Target="slide26.xml"/><Relationship Id="rId9" Type="http://schemas.openxmlformats.org/officeDocument/2006/relationships/slide" Target="slide31.xml"/><Relationship Id="rId13" Type="http://schemas.openxmlformats.org/officeDocument/2006/relationships/slide" Target="slide25.xml"/><Relationship Id="rId18" Type="http://schemas.openxmlformats.org/officeDocument/2006/relationships/chart" Target="../charts/chart20.xml"/><Relationship Id="rId39" Type="http://schemas.openxmlformats.org/officeDocument/2006/relationships/image" Target="../media/image20.wmf"/><Relationship Id="rId34" Type="http://schemas.openxmlformats.org/officeDocument/2006/relationships/oleObject" Target="../embeddings/oleObject678.bin"/><Relationship Id="rId50" Type="http://schemas.openxmlformats.org/officeDocument/2006/relationships/oleObject" Target="../embeddings/oleObject687.bin"/><Relationship Id="rId55" Type="http://schemas.openxmlformats.org/officeDocument/2006/relationships/image" Target="../media/image5.wmf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wmf"/><Relationship Id="rId21" Type="http://schemas.openxmlformats.org/officeDocument/2006/relationships/oleObject" Target="../embeddings/oleObject697.bin"/><Relationship Id="rId42" Type="http://schemas.openxmlformats.org/officeDocument/2006/relationships/oleObject" Target="../embeddings/oleObject708.bin"/><Relationship Id="rId47" Type="http://schemas.openxmlformats.org/officeDocument/2006/relationships/image" Target="../media/image30.wmf"/><Relationship Id="rId63" Type="http://schemas.openxmlformats.org/officeDocument/2006/relationships/image" Target="../media/image26.wmf"/><Relationship Id="rId68" Type="http://schemas.openxmlformats.org/officeDocument/2006/relationships/slide" Target="slide21.xml"/><Relationship Id="rId7" Type="http://schemas.openxmlformats.org/officeDocument/2006/relationships/slide" Target="slide2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4.xml"/><Relationship Id="rId29" Type="http://schemas.openxmlformats.org/officeDocument/2006/relationships/oleObject" Target="../embeddings/oleObject701.bin"/><Relationship Id="rId11" Type="http://schemas.openxmlformats.org/officeDocument/2006/relationships/slide" Target="slide33.xml"/><Relationship Id="rId24" Type="http://schemas.openxmlformats.org/officeDocument/2006/relationships/image" Target="../media/image12.wmf"/><Relationship Id="rId32" Type="http://schemas.openxmlformats.org/officeDocument/2006/relationships/image" Target="../media/image16.wmf"/><Relationship Id="rId37" Type="http://schemas.openxmlformats.org/officeDocument/2006/relationships/image" Target="../media/image18.wmf"/><Relationship Id="rId40" Type="http://schemas.openxmlformats.org/officeDocument/2006/relationships/oleObject" Target="../embeddings/oleObject707.bin"/><Relationship Id="rId45" Type="http://schemas.openxmlformats.org/officeDocument/2006/relationships/image" Target="../media/image21.wmf"/><Relationship Id="rId53" Type="http://schemas.openxmlformats.org/officeDocument/2006/relationships/image" Target="../media/image25.wmf"/><Relationship Id="rId58" Type="http://schemas.openxmlformats.org/officeDocument/2006/relationships/oleObject" Target="../embeddings/oleObject717.bin"/><Relationship Id="rId66" Type="http://schemas.openxmlformats.org/officeDocument/2006/relationships/oleObject" Target="../embeddings/oleObject721.bin"/><Relationship Id="rId5" Type="http://schemas.openxmlformats.org/officeDocument/2006/relationships/slide" Target="slide27.xml"/><Relationship Id="rId61" Type="http://schemas.openxmlformats.org/officeDocument/2006/relationships/image" Target="../media/image1.wmf"/><Relationship Id="rId19" Type="http://schemas.openxmlformats.org/officeDocument/2006/relationships/oleObject" Target="../embeddings/oleObject696.bin"/><Relationship Id="rId14" Type="http://schemas.openxmlformats.org/officeDocument/2006/relationships/slide" Target="slide37.xml"/><Relationship Id="rId22" Type="http://schemas.openxmlformats.org/officeDocument/2006/relationships/image" Target="../media/image11.wmf"/><Relationship Id="rId27" Type="http://schemas.openxmlformats.org/officeDocument/2006/relationships/oleObject" Target="../embeddings/oleObject700.bin"/><Relationship Id="rId30" Type="http://schemas.openxmlformats.org/officeDocument/2006/relationships/image" Target="../media/image15.wmf"/><Relationship Id="rId35" Type="http://schemas.openxmlformats.org/officeDocument/2006/relationships/oleObject" Target="../embeddings/oleObject704.bin"/><Relationship Id="rId43" Type="http://schemas.openxmlformats.org/officeDocument/2006/relationships/oleObject" Target="../embeddings/oleObject709.bin"/><Relationship Id="rId48" Type="http://schemas.openxmlformats.org/officeDocument/2006/relationships/oleObject" Target="../embeddings/oleObject712.bin"/><Relationship Id="rId56" Type="http://schemas.openxmlformats.org/officeDocument/2006/relationships/oleObject" Target="../embeddings/oleObject716.bin"/><Relationship Id="rId64" Type="http://schemas.openxmlformats.org/officeDocument/2006/relationships/oleObject" Target="../embeddings/oleObject720.bin"/><Relationship Id="rId69" Type="http://schemas.openxmlformats.org/officeDocument/2006/relationships/slide" Target="slide49.xml"/><Relationship Id="rId8" Type="http://schemas.openxmlformats.org/officeDocument/2006/relationships/slide" Target="slide30.xml"/><Relationship Id="rId51" Type="http://schemas.openxmlformats.org/officeDocument/2006/relationships/image" Target="../media/image24.wmf"/><Relationship Id="rId3" Type="http://schemas.openxmlformats.org/officeDocument/2006/relationships/notesSlide" Target="../notesSlides/notesSlide33.xml"/><Relationship Id="rId12" Type="http://schemas.openxmlformats.org/officeDocument/2006/relationships/slide" Target="slide35.xml"/><Relationship Id="rId17" Type="http://schemas.openxmlformats.org/officeDocument/2006/relationships/chart" Target="../charts/chart21.xml"/><Relationship Id="rId25" Type="http://schemas.openxmlformats.org/officeDocument/2006/relationships/oleObject" Target="../embeddings/oleObject699.bin"/><Relationship Id="rId33" Type="http://schemas.openxmlformats.org/officeDocument/2006/relationships/oleObject" Target="../embeddings/oleObject703.bin"/><Relationship Id="rId38" Type="http://schemas.openxmlformats.org/officeDocument/2006/relationships/oleObject" Target="../embeddings/oleObject706.bin"/><Relationship Id="rId46" Type="http://schemas.openxmlformats.org/officeDocument/2006/relationships/oleObject" Target="../embeddings/oleObject711.bin"/><Relationship Id="rId59" Type="http://schemas.openxmlformats.org/officeDocument/2006/relationships/image" Target="../media/image5.wmf"/><Relationship Id="rId67" Type="http://schemas.openxmlformats.org/officeDocument/2006/relationships/image" Target="../media/image31.wmf"/><Relationship Id="rId20" Type="http://schemas.openxmlformats.org/officeDocument/2006/relationships/image" Target="../media/image9.wmf"/><Relationship Id="rId41" Type="http://schemas.openxmlformats.org/officeDocument/2006/relationships/image" Target="../media/image20.wmf"/><Relationship Id="rId54" Type="http://schemas.openxmlformats.org/officeDocument/2006/relationships/oleObject" Target="../embeddings/oleObject715.bin"/><Relationship Id="rId62" Type="http://schemas.openxmlformats.org/officeDocument/2006/relationships/oleObject" Target="../embeddings/oleObject719.bin"/><Relationship Id="rId1" Type="http://schemas.openxmlformats.org/officeDocument/2006/relationships/vmlDrawing" Target="../drawings/vmlDrawing32.vml"/><Relationship Id="rId6" Type="http://schemas.openxmlformats.org/officeDocument/2006/relationships/slide" Target="slide28.xml"/><Relationship Id="rId15" Type="http://schemas.openxmlformats.org/officeDocument/2006/relationships/slide" Target="slide25.xml"/><Relationship Id="rId23" Type="http://schemas.openxmlformats.org/officeDocument/2006/relationships/oleObject" Target="../embeddings/oleObject698.bin"/><Relationship Id="rId28" Type="http://schemas.openxmlformats.org/officeDocument/2006/relationships/image" Target="../media/image14.wmf"/><Relationship Id="rId36" Type="http://schemas.openxmlformats.org/officeDocument/2006/relationships/oleObject" Target="../embeddings/oleObject705.bin"/><Relationship Id="rId49" Type="http://schemas.openxmlformats.org/officeDocument/2006/relationships/image" Target="../media/image23.wmf"/><Relationship Id="rId57" Type="http://schemas.openxmlformats.org/officeDocument/2006/relationships/image" Target="../media/image4.wmf"/><Relationship Id="rId10" Type="http://schemas.openxmlformats.org/officeDocument/2006/relationships/slide" Target="slide32.xml"/><Relationship Id="rId31" Type="http://schemas.openxmlformats.org/officeDocument/2006/relationships/oleObject" Target="../embeddings/oleObject702.bin"/><Relationship Id="rId44" Type="http://schemas.openxmlformats.org/officeDocument/2006/relationships/oleObject" Target="../embeddings/oleObject710.bin"/><Relationship Id="rId52" Type="http://schemas.openxmlformats.org/officeDocument/2006/relationships/oleObject" Target="../embeddings/oleObject714.bin"/><Relationship Id="rId60" Type="http://schemas.openxmlformats.org/officeDocument/2006/relationships/oleObject" Target="../embeddings/oleObject718.bin"/><Relationship Id="rId65" Type="http://schemas.openxmlformats.org/officeDocument/2006/relationships/image" Target="../media/image27.wmf"/><Relationship Id="rId4" Type="http://schemas.openxmlformats.org/officeDocument/2006/relationships/slide" Target="slide26.xml"/><Relationship Id="rId9" Type="http://schemas.openxmlformats.org/officeDocument/2006/relationships/slide" Target="slide31.xml"/><Relationship Id="rId13" Type="http://schemas.openxmlformats.org/officeDocument/2006/relationships/slide" Target="slide36.xml"/><Relationship Id="rId18" Type="http://schemas.openxmlformats.org/officeDocument/2006/relationships/chart" Target="../charts/chart22.xml"/><Relationship Id="rId39" Type="http://schemas.openxmlformats.org/officeDocument/2006/relationships/image" Target="../media/image19.wmf"/><Relationship Id="rId34" Type="http://schemas.openxmlformats.org/officeDocument/2006/relationships/image" Target="../media/image17.wmf"/><Relationship Id="rId50" Type="http://schemas.openxmlformats.org/officeDocument/2006/relationships/oleObject" Target="../embeddings/oleObject713.bin"/><Relationship Id="rId55" Type="http://schemas.openxmlformats.org/officeDocument/2006/relationships/image" Target="../media/image3.wmf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wmf"/><Relationship Id="rId21" Type="http://schemas.openxmlformats.org/officeDocument/2006/relationships/oleObject" Target="../embeddings/oleObject723.bin"/><Relationship Id="rId42" Type="http://schemas.openxmlformats.org/officeDocument/2006/relationships/oleObject" Target="../embeddings/oleObject734.bin"/><Relationship Id="rId47" Type="http://schemas.openxmlformats.org/officeDocument/2006/relationships/image" Target="../media/image130.wmf"/><Relationship Id="rId63" Type="http://schemas.openxmlformats.org/officeDocument/2006/relationships/image" Target="../media/image31.wmf"/><Relationship Id="rId68" Type="http://schemas.openxmlformats.org/officeDocument/2006/relationships/slide" Target="slide22.xml"/><Relationship Id="rId7" Type="http://schemas.openxmlformats.org/officeDocument/2006/relationships/slide" Target="slide2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7.xml"/><Relationship Id="rId29" Type="http://schemas.openxmlformats.org/officeDocument/2006/relationships/oleObject" Target="../embeddings/oleObject727.bin"/><Relationship Id="rId11" Type="http://schemas.openxmlformats.org/officeDocument/2006/relationships/slide" Target="slide33.xml"/><Relationship Id="rId24" Type="http://schemas.openxmlformats.org/officeDocument/2006/relationships/image" Target="../media/image12.wmf"/><Relationship Id="rId32" Type="http://schemas.openxmlformats.org/officeDocument/2006/relationships/image" Target="../media/image16.wmf"/><Relationship Id="rId37" Type="http://schemas.openxmlformats.org/officeDocument/2006/relationships/image" Target="../media/image18.wmf"/><Relationship Id="rId40" Type="http://schemas.openxmlformats.org/officeDocument/2006/relationships/oleObject" Target="../embeddings/oleObject733.bin"/><Relationship Id="rId45" Type="http://schemas.openxmlformats.org/officeDocument/2006/relationships/image" Target="../media/image21.wmf"/><Relationship Id="rId53" Type="http://schemas.openxmlformats.org/officeDocument/2006/relationships/image" Target="../media/image3.wmf"/><Relationship Id="rId58" Type="http://schemas.openxmlformats.org/officeDocument/2006/relationships/oleObject" Target="../embeddings/oleObject743.bin"/><Relationship Id="rId66" Type="http://schemas.openxmlformats.org/officeDocument/2006/relationships/oleObject" Target="../embeddings/oleObject747.bin"/><Relationship Id="rId5" Type="http://schemas.openxmlformats.org/officeDocument/2006/relationships/slide" Target="slide27.xml"/><Relationship Id="rId61" Type="http://schemas.openxmlformats.org/officeDocument/2006/relationships/image" Target="../media/image27.wmf"/><Relationship Id="rId19" Type="http://schemas.openxmlformats.org/officeDocument/2006/relationships/oleObject" Target="../embeddings/oleObject722.bin"/><Relationship Id="rId14" Type="http://schemas.openxmlformats.org/officeDocument/2006/relationships/slide" Target="slide35.xml"/><Relationship Id="rId22" Type="http://schemas.openxmlformats.org/officeDocument/2006/relationships/image" Target="../media/image11.wmf"/><Relationship Id="rId27" Type="http://schemas.openxmlformats.org/officeDocument/2006/relationships/oleObject" Target="../embeddings/oleObject726.bin"/><Relationship Id="rId30" Type="http://schemas.openxmlformats.org/officeDocument/2006/relationships/image" Target="../media/image15.wmf"/><Relationship Id="rId35" Type="http://schemas.openxmlformats.org/officeDocument/2006/relationships/oleObject" Target="../embeddings/oleObject730.bin"/><Relationship Id="rId43" Type="http://schemas.openxmlformats.org/officeDocument/2006/relationships/oleObject" Target="../embeddings/oleObject735.bin"/><Relationship Id="rId48" Type="http://schemas.openxmlformats.org/officeDocument/2006/relationships/oleObject" Target="../embeddings/oleObject738.bin"/><Relationship Id="rId56" Type="http://schemas.openxmlformats.org/officeDocument/2006/relationships/oleObject" Target="../embeddings/oleObject742.bin"/><Relationship Id="rId64" Type="http://schemas.openxmlformats.org/officeDocument/2006/relationships/oleObject" Target="../embeddings/oleObject746.bin"/><Relationship Id="rId69" Type="http://schemas.openxmlformats.org/officeDocument/2006/relationships/slide" Target="slide50.xml"/><Relationship Id="rId8" Type="http://schemas.openxmlformats.org/officeDocument/2006/relationships/slide" Target="slide30.xml"/><Relationship Id="rId51" Type="http://schemas.openxmlformats.org/officeDocument/2006/relationships/image" Target="../media/image25.wmf"/><Relationship Id="rId3" Type="http://schemas.openxmlformats.org/officeDocument/2006/relationships/notesSlide" Target="../notesSlides/notesSlide34.xml"/><Relationship Id="rId12" Type="http://schemas.openxmlformats.org/officeDocument/2006/relationships/slide" Target="slide25.xml"/><Relationship Id="rId17" Type="http://schemas.openxmlformats.org/officeDocument/2006/relationships/chart" Target="../charts/chart23.xml"/><Relationship Id="rId25" Type="http://schemas.openxmlformats.org/officeDocument/2006/relationships/oleObject" Target="../embeddings/oleObject725.bin"/><Relationship Id="rId33" Type="http://schemas.openxmlformats.org/officeDocument/2006/relationships/oleObject" Target="../embeddings/oleObject729.bin"/><Relationship Id="rId38" Type="http://schemas.openxmlformats.org/officeDocument/2006/relationships/oleObject" Target="../embeddings/oleObject732.bin"/><Relationship Id="rId46" Type="http://schemas.openxmlformats.org/officeDocument/2006/relationships/oleObject" Target="../embeddings/oleObject737.bin"/><Relationship Id="rId59" Type="http://schemas.openxmlformats.org/officeDocument/2006/relationships/image" Target="../media/image1.wmf"/><Relationship Id="rId67" Type="http://schemas.openxmlformats.org/officeDocument/2006/relationships/image" Target="../media/image83.wmf"/><Relationship Id="rId20" Type="http://schemas.openxmlformats.org/officeDocument/2006/relationships/image" Target="../media/image128.wmf"/><Relationship Id="rId41" Type="http://schemas.openxmlformats.org/officeDocument/2006/relationships/image" Target="../media/image20.wmf"/><Relationship Id="rId54" Type="http://schemas.openxmlformats.org/officeDocument/2006/relationships/oleObject" Target="../embeddings/oleObject741.bin"/><Relationship Id="rId62" Type="http://schemas.openxmlformats.org/officeDocument/2006/relationships/oleObject" Target="../embeddings/oleObject745.bin"/><Relationship Id="rId1" Type="http://schemas.openxmlformats.org/officeDocument/2006/relationships/vmlDrawing" Target="../drawings/vmlDrawing33.vml"/><Relationship Id="rId6" Type="http://schemas.openxmlformats.org/officeDocument/2006/relationships/slide" Target="slide28.xml"/><Relationship Id="rId15" Type="http://schemas.openxmlformats.org/officeDocument/2006/relationships/slide" Target="slide36.xml"/><Relationship Id="rId23" Type="http://schemas.openxmlformats.org/officeDocument/2006/relationships/oleObject" Target="../embeddings/oleObject724.bin"/><Relationship Id="rId28" Type="http://schemas.openxmlformats.org/officeDocument/2006/relationships/image" Target="../media/image14.wmf"/><Relationship Id="rId36" Type="http://schemas.openxmlformats.org/officeDocument/2006/relationships/oleObject" Target="../embeddings/oleObject731.bin"/><Relationship Id="rId49" Type="http://schemas.openxmlformats.org/officeDocument/2006/relationships/image" Target="../media/image24.wmf"/><Relationship Id="rId57" Type="http://schemas.openxmlformats.org/officeDocument/2006/relationships/image" Target="../media/image5.wmf"/><Relationship Id="rId10" Type="http://schemas.openxmlformats.org/officeDocument/2006/relationships/slide" Target="slide32.xml"/><Relationship Id="rId31" Type="http://schemas.openxmlformats.org/officeDocument/2006/relationships/oleObject" Target="../embeddings/oleObject728.bin"/><Relationship Id="rId44" Type="http://schemas.openxmlformats.org/officeDocument/2006/relationships/oleObject" Target="../embeddings/oleObject736.bin"/><Relationship Id="rId52" Type="http://schemas.openxmlformats.org/officeDocument/2006/relationships/oleObject" Target="../embeddings/oleObject740.bin"/><Relationship Id="rId60" Type="http://schemas.openxmlformats.org/officeDocument/2006/relationships/oleObject" Target="../embeddings/oleObject744.bin"/><Relationship Id="rId65" Type="http://schemas.openxmlformats.org/officeDocument/2006/relationships/image" Target="../media/image131.wmf"/><Relationship Id="rId4" Type="http://schemas.openxmlformats.org/officeDocument/2006/relationships/slide" Target="slide26.xml"/><Relationship Id="rId9" Type="http://schemas.openxmlformats.org/officeDocument/2006/relationships/slide" Target="slide31.xml"/><Relationship Id="rId13" Type="http://schemas.openxmlformats.org/officeDocument/2006/relationships/slide" Target="slide34.xml"/><Relationship Id="rId18" Type="http://schemas.openxmlformats.org/officeDocument/2006/relationships/chart" Target="../charts/chart24.xml"/><Relationship Id="rId39" Type="http://schemas.openxmlformats.org/officeDocument/2006/relationships/image" Target="../media/image129.wmf"/><Relationship Id="rId34" Type="http://schemas.openxmlformats.org/officeDocument/2006/relationships/image" Target="../media/image17.wmf"/><Relationship Id="rId50" Type="http://schemas.openxmlformats.org/officeDocument/2006/relationships/oleObject" Target="../embeddings/oleObject739.bin"/><Relationship Id="rId55" Type="http://schemas.openxmlformats.org/officeDocument/2006/relationships/image" Target="../media/image4.wmf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wmf"/><Relationship Id="rId21" Type="http://schemas.openxmlformats.org/officeDocument/2006/relationships/oleObject" Target="../embeddings/oleObject749.bin"/><Relationship Id="rId42" Type="http://schemas.openxmlformats.org/officeDocument/2006/relationships/image" Target="../media/image134.wmf"/><Relationship Id="rId47" Type="http://schemas.openxmlformats.org/officeDocument/2006/relationships/oleObject" Target="../embeddings/oleObject763.bin"/><Relationship Id="rId63" Type="http://schemas.openxmlformats.org/officeDocument/2006/relationships/oleObject" Target="../embeddings/oleObject771.bin"/><Relationship Id="rId68" Type="http://schemas.openxmlformats.org/officeDocument/2006/relationships/slide" Target="slide23.xml"/><Relationship Id="rId7" Type="http://schemas.openxmlformats.org/officeDocument/2006/relationships/slide" Target="slide29.xml"/><Relationship Id="rId2" Type="http://schemas.openxmlformats.org/officeDocument/2006/relationships/slideLayout" Target="../slideLayouts/slideLayout1.xml"/><Relationship Id="rId16" Type="http://schemas.openxmlformats.org/officeDocument/2006/relationships/slide" Target="slide37.xml"/><Relationship Id="rId29" Type="http://schemas.openxmlformats.org/officeDocument/2006/relationships/oleObject" Target="../embeddings/oleObject753.bin"/><Relationship Id="rId11" Type="http://schemas.openxmlformats.org/officeDocument/2006/relationships/slide" Target="slide33.xml"/><Relationship Id="rId24" Type="http://schemas.openxmlformats.org/officeDocument/2006/relationships/image" Target="../media/image12.wmf"/><Relationship Id="rId32" Type="http://schemas.openxmlformats.org/officeDocument/2006/relationships/image" Target="../media/image16.wmf"/><Relationship Id="rId37" Type="http://schemas.openxmlformats.org/officeDocument/2006/relationships/image" Target="../media/image18.wmf"/><Relationship Id="rId40" Type="http://schemas.openxmlformats.org/officeDocument/2006/relationships/image" Target="../media/image133.wmf"/><Relationship Id="rId45" Type="http://schemas.openxmlformats.org/officeDocument/2006/relationships/oleObject" Target="../embeddings/oleObject762.bin"/><Relationship Id="rId53" Type="http://schemas.openxmlformats.org/officeDocument/2006/relationships/oleObject" Target="../embeddings/oleObject766.bin"/><Relationship Id="rId58" Type="http://schemas.openxmlformats.org/officeDocument/2006/relationships/image" Target="../media/image31.wmf"/><Relationship Id="rId66" Type="http://schemas.openxmlformats.org/officeDocument/2006/relationships/image" Target="../media/image20.wmf"/><Relationship Id="rId5" Type="http://schemas.openxmlformats.org/officeDocument/2006/relationships/slide" Target="slide27.xml"/><Relationship Id="rId61" Type="http://schemas.openxmlformats.org/officeDocument/2006/relationships/oleObject" Target="../embeddings/oleObject770.bin"/><Relationship Id="rId19" Type="http://schemas.openxmlformats.org/officeDocument/2006/relationships/oleObject" Target="../embeddings/oleObject748.bin"/><Relationship Id="rId14" Type="http://schemas.openxmlformats.org/officeDocument/2006/relationships/slide" Target="slide35.xml"/><Relationship Id="rId22" Type="http://schemas.openxmlformats.org/officeDocument/2006/relationships/image" Target="../media/image11.wmf"/><Relationship Id="rId27" Type="http://schemas.openxmlformats.org/officeDocument/2006/relationships/oleObject" Target="../embeddings/oleObject752.bin"/><Relationship Id="rId30" Type="http://schemas.openxmlformats.org/officeDocument/2006/relationships/image" Target="../media/image15.wmf"/><Relationship Id="rId35" Type="http://schemas.openxmlformats.org/officeDocument/2006/relationships/oleObject" Target="../embeddings/oleObject756.bin"/><Relationship Id="rId43" Type="http://schemas.openxmlformats.org/officeDocument/2006/relationships/oleObject" Target="../embeddings/oleObject761.bin"/><Relationship Id="rId48" Type="http://schemas.openxmlformats.org/officeDocument/2006/relationships/image" Target="../media/image3.wmf"/><Relationship Id="rId56" Type="http://schemas.openxmlformats.org/officeDocument/2006/relationships/image" Target="../media/image135.wmf"/><Relationship Id="rId64" Type="http://schemas.openxmlformats.org/officeDocument/2006/relationships/image" Target="../media/image137.wmf"/><Relationship Id="rId69" Type="http://schemas.openxmlformats.org/officeDocument/2006/relationships/slide" Target="slide51.xml"/><Relationship Id="rId8" Type="http://schemas.openxmlformats.org/officeDocument/2006/relationships/slide" Target="slide30.xml"/><Relationship Id="rId51" Type="http://schemas.openxmlformats.org/officeDocument/2006/relationships/oleObject" Target="../embeddings/oleObject765.bin"/><Relationship Id="rId3" Type="http://schemas.openxmlformats.org/officeDocument/2006/relationships/notesSlide" Target="../notesSlides/notesSlide35.xml"/><Relationship Id="rId12" Type="http://schemas.openxmlformats.org/officeDocument/2006/relationships/slide" Target="slide25.xml"/><Relationship Id="rId17" Type="http://schemas.openxmlformats.org/officeDocument/2006/relationships/chart" Target="../charts/chart25.xml"/><Relationship Id="rId25" Type="http://schemas.openxmlformats.org/officeDocument/2006/relationships/oleObject" Target="../embeddings/oleObject751.bin"/><Relationship Id="rId33" Type="http://schemas.openxmlformats.org/officeDocument/2006/relationships/oleObject" Target="../embeddings/oleObject755.bin"/><Relationship Id="rId38" Type="http://schemas.openxmlformats.org/officeDocument/2006/relationships/oleObject" Target="../embeddings/oleObject758.bin"/><Relationship Id="rId46" Type="http://schemas.openxmlformats.org/officeDocument/2006/relationships/image" Target="../media/image25.wmf"/><Relationship Id="rId59" Type="http://schemas.openxmlformats.org/officeDocument/2006/relationships/oleObject" Target="../embeddings/oleObject769.bin"/><Relationship Id="rId67" Type="http://schemas.openxmlformats.org/officeDocument/2006/relationships/oleObject" Target="../embeddings/oleObject773.bin"/><Relationship Id="rId20" Type="http://schemas.openxmlformats.org/officeDocument/2006/relationships/image" Target="../media/image128.wmf"/><Relationship Id="rId41" Type="http://schemas.openxmlformats.org/officeDocument/2006/relationships/oleObject" Target="../embeddings/oleObject760.bin"/><Relationship Id="rId54" Type="http://schemas.openxmlformats.org/officeDocument/2006/relationships/image" Target="../media/image1.wmf"/><Relationship Id="rId62" Type="http://schemas.openxmlformats.org/officeDocument/2006/relationships/image" Target="../media/image83.wmf"/><Relationship Id="rId1" Type="http://schemas.openxmlformats.org/officeDocument/2006/relationships/vmlDrawing" Target="../drawings/vmlDrawing34.vml"/><Relationship Id="rId6" Type="http://schemas.openxmlformats.org/officeDocument/2006/relationships/slide" Target="slide28.xml"/><Relationship Id="rId15" Type="http://schemas.openxmlformats.org/officeDocument/2006/relationships/slide" Target="slide36.xml"/><Relationship Id="rId23" Type="http://schemas.openxmlformats.org/officeDocument/2006/relationships/oleObject" Target="../embeddings/oleObject750.bin"/><Relationship Id="rId28" Type="http://schemas.openxmlformats.org/officeDocument/2006/relationships/image" Target="../media/image14.wmf"/><Relationship Id="rId36" Type="http://schemas.openxmlformats.org/officeDocument/2006/relationships/oleObject" Target="../embeddings/oleObject757.bin"/><Relationship Id="rId49" Type="http://schemas.openxmlformats.org/officeDocument/2006/relationships/oleObject" Target="../embeddings/oleObject764.bin"/><Relationship Id="rId57" Type="http://schemas.openxmlformats.org/officeDocument/2006/relationships/oleObject" Target="../embeddings/oleObject768.bin"/><Relationship Id="rId10" Type="http://schemas.openxmlformats.org/officeDocument/2006/relationships/slide" Target="slide32.xml"/><Relationship Id="rId31" Type="http://schemas.openxmlformats.org/officeDocument/2006/relationships/oleObject" Target="../embeddings/oleObject754.bin"/><Relationship Id="rId44" Type="http://schemas.openxmlformats.org/officeDocument/2006/relationships/image" Target="../media/image24.wmf"/><Relationship Id="rId52" Type="http://schemas.openxmlformats.org/officeDocument/2006/relationships/image" Target="../media/image5.wmf"/><Relationship Id="rId60" Type="http://schemas.openxmlformats.org/officeDocument/2006/relationships/image" Target="../media/image136.wmf"/><Relationship Id="rId65" Type="http://schemas.openxmlformats.org/officeDocument/2006/relationships/oleObject" Target="../embeddings/oleObject772.bin"/><Relationship Id="rId4" Type="http://schemas.openxmlformats.org/officeDocument/2006/relationships/slide" Target="slide26.xml"/><Relationship Id="rId9" Type="http://schemas.openxmlformats.org/officeDocument/2006/relationships/slide" Target="slide31.xml"/><Relationship Id="rId13" Type="http://schemas.openxmlformats.org/officeDocument/2006/relationships/slide" Target="slide34.xml"/><Relationship Id="rId18" Type="http://schemas.openxmlformats.org/officeDocument/2006/relationships/chart" Target="../charts/chart26.xml"/><Relationship Id="rId39" Type="http://schemas.openxmlformats.org/officeDocument/2006/relationships/oleObject" Target="../embeddings/oleObject759.bin"/><Relationship Id="rId34" Type="http://schemas.openxmlformats.org/officeDocument/2006/relationships/image" Target="../media/image17.wmf"/><Relationship Id="rId50" Type="http://schemas.openxmlformats.org/officeDocument/2006/relationships/image" Target="../media/image4.wmf"/><Relationship Id="rId55" Type="http://schemas.openxmlformats.org/officeDocument/2006/relationships/oleObject" Target="../embeddings/oleObject767.bin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slide" Target="slide50.xml"/><Relationship Id="rId18" Type="http://schemas.openxmlformats.org/officeDocument/2006/relationships/oleObject" Target="../embeddings/oleObject775.bin"/><Relationship Id="rId26" Type="http://schemas.openxmlformats.org/officeDocument/2006/relationships/oleObject" Target="../embeddings/oleObject779.bin"/><Relationship Id="rId39" Type="http://schemas.openxmlformats.org/officeDocument/2006/relationships/image" Target="../media/image3.wmf"/><Relationship Id="rId21" Type="http://schemas.openxmlformats.org/officeDocument/2006/relationships/image" Target="../media/image12.wmf"/><Relationship Id="rId34" Type="http://schemas.openxmlformats.org/officeDocument/2006/relationships/oleObject" Target="../embeddings/oleObject783.bin"/><Relationship Id="rId42" Type="http://schemas.openxmlformats.org/officeDocument/2006/relationships/oleObject" Target="../embeddings/oleObject787.bin"/><Relationship Id="rId47" Type="http://schemas.openxmlformats.org/officeDocument/2006/relationships/image" Target="../media/image38.wmf"/><Relationship Id="rId50" Type="http://schemas.openxmlformats.org/officeDocument/2006/relationships/oleObject" Target="../embeddings/oleObject791.bin"/><Relationship Id="rId55" Type="http://schemas.openxmlformats.org/officeDocument/2006/relationships/image" Target="../media/image42.wmf"/><Relationship Id="rId63" Type="http://schemas.openxmlformats.org/officeDocument/2006/relationships/slide" Target="slide24.xml"/><Relationship Id="rId7" Type="http://schemas.openxmlformats.org/officeDocument/2006/relationships/slide" Target="slide44.xml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74.bin"/><Relationship Id="rId29" Type="http://schemas.openxmlformats.org/officeDocument/2006/relationships/image" Target="../media/image35.wmf"/><Relationship Id="rId11" Type="http://schemas.openxmlformats.org/officeDocument/2006/relationships/slide" Target="slide48.xml"/><Relationship Id="rId24" Type="http://schemas.openxmlformats.org/officeDocument/2006/relationships/oleObject" Target="../embeddings/oleObject778.bin"/><Relationship Id="rId32" Type="http://schemas.openxmlformats.org/officeDocument/2006/relationships/oleObject" Target="../embeddings/oleObject782.bin"/><Relationship Id="rId37" Type="http://schemas.openxmlformats.org/officeDocument/2006/relationships/image" Target="../media/image25.wmf"/><Relationship Id="rId40" Type="http://schemas.openxmlformats.org/officeDocument/2006/relationships/oleObject" Target="../embeddings/oleObject786.bin"/><Relationship Id="rId45" Type="http://schemas.openxmlformats.org/officeDocument/2006/relationships/image" Target="../media/image1.wmf"/><Relationship Id="rId53" Type="http://schemas.openxmlformats.org/officeDocument/2006/relationships/image" Target="../media/image41.wmf"/><Relationship Id="rId58" Type="http://schemas.openxmlformats.org/officeDocument/2006/relationships/oleObject" Target="../embeddings/oleObject795.bin"/><Relationship Id="rId5" Type="http://schemas.openxmlformats.org/officeDocument/2006/relationships/slide" Target="slide42.xml"/><Relationship Id="rId61" Type="http://schemas.openxmlformats.org/officeDocument/2006/relationships/slide" Target="slide10.xml"/><Relationship Id="rId19" Type="http://schemas.openxmlformats.org/officeDocument/2006/relationships/image" Target="../media/image11.wmf"/><Relationship Id="rId14" Type="http://schemas.openxmlformats.org/officeDocument/2006/relationships/slide" Target="slide51.xml"/><Relationship Id="rId22" Type="http://schemas.openxmlformats.org/officeDocument/2006/relationships/oleObject" Target="../embeddings/oleObject777.bin"/><Relationship Id="rId27" Type="http://schemas.openxmlformats.org/officeDocument/2006/relationships/image" Target="../media/image34.wmf"/><Relationship Id="rId30" Type="http://schemas.openxmlformats.org/officeDocument/2006/relationships/oleObject" Target="../embeddings/oleObject781.bin"/><Relationship Id="rId35" Type="http://schemas.openxmlformats.org/officeDocument/2006/relationships/image" Target="../media/image24.wmf"/><Relationship Id="rId43" Type="http://schemas.openxmlformats.org/officeDocument/2006/relationships/image" Target="../media/image5.wmf"/><Relationship Id="rId48" Type="http://schemas.openxmlformats.org/officeDocument/2006/relationships/oleObject" Target="../embeddings/oleObject790.bin"/><Relationship Id="rId56" Type="http://schemas.openxmlformats.org/officeDocument/2006/relationships/oleObject" Target="../embeddings/oleObject794.bin"/><Relationship Id="rId8" Type="http://schemas.openxmlformats.org/officeDocument/2006/relationships/slide" Target="slide45.xml"/><Relationship Id="rId51" Type="http://schemas.openxmlformats.org/officeDocument/2006/relationships/image" Target="../media/image40.wmf"/><Relationship Id="rId3" Type="http://schemas.openxmlformats.org/officeDocument/2006/relationships/slide" Target="slide40.xml"/><Relationship Id="rId12" Type="http://schemas.openxmlformats.org/officeDocument/2006/relationships/slide" Target="slide49.xml"/><Relationship Id="rId17" Type="http://schemas.openxmlformats.org/officeDocument/2006/relationships/image" Target="../media/image32.wmf"/><Relationship Id="rId25" Type="http://schemas.openxmlformats.org/officeDocument/2006/relationships/image" Target="../media/image33.wmf"/><Relationship Id="rId33" Type="http://schemas.openxmlformats.org/officeDocument/2006/relationships/image" Target="../media/image37.wmf"/><Relationship Id="rId38" Type="http://schemas.openxmlformats.org/officeDocument/2006/relationships/oleObject" Target="../embeddings/oleObject785.bin"/><Relationship Id="rId46" Type="http://schemas.openxmlformats.org/officeDocument/2006/relationships/oleObject" Target="../embeddings/oleObject789.bin"/><Relationship Id="rId59" Type="http://schemas.openxmlformats.org/officeDocument/2006/relationships/image" Target="../media/image31.wmf"/><Relationship Id="rId20" Type="http://schemas.openxmlformats.org/officeDocument/2006/relationships/oleObject" Target="../embeddings/oleObject776.bin"/><Relationship Id="rId41" Type="http://schemas.openxmlformats.org/officeDocument/2006/relationships/image" Target="../media/image4.wmf"/><Relationship Id="rId54" Type="http://schemas.openxmlformats.org/officeDocument/2006/relationships/oleObject" Target="../embeddings/oleObject793.bin"/><Relationship Id="rId62" Type="http://schemas.openxmlformats.org/officeDocument/2006/relationships/slide" Target="slide38.xml"/><Relationship Id="rId1" Type="http://schemas.openxmlformats.org/officeDocument/2006/relationships/vmlDrawing" Target="../drawings/vmlDrawing35.vml"/><Relationship Id="rId6" Type="http://schemas.openxmlformats.org/officeDocument/2006/relationships/slide" Target="slide43.xml"/><Relationship Id="rId15" Type="http://schemas.openxmlformats.org/officeDocument/2006/relationships/slide" Target="slide39.xml"/><Relationship Id="rId23" Type="http://schemas.openxmlformats.org/officeDocument/2006/relationships/image" Target="../media/image13.wmf"/><Relationship Id="rId28" Type="http://schemas.openxmlformats.org/officeDocument/2006/relationships/oleObject" Target="../embeddings/oleObject780.bin"/><Relationship Id="rId36" Type="http://schemas.openxmlformats.org/officeDocument/2006/relationships/oleObject" Target="../embeddings/oleObject784.bin"/><Relationship Id="rId49" Type="http://schemas.openxmlformats.org/officeDocument/2006/relationships/image" Target="../media/image39.wmf"/><Relationship Id="rId57" Type="http://schemas.openxmlformats.org/officeDocument/2006/relationships/image" Target="../media/image43.wmf"/><Relationship Id="rId10" Type="http://schemas.openxmlformats.org/officeDocument/2006/relationships/slide" Target="slide47.xml"/><Relationship Id="rId31" Type="http://schemas.openxmlformats.org/officeDocument/2006/relationships/image" Target="../media/image36.wmf"/><Relationship Id="rId44" Type="http://schemas.openxmlformats.org/officeDocument/2006/relationships/oleObject" Target="../embeddings/oleObject788.bin"/><Relationship Id="rId52" Type="http://schemas.openxmlformats.org/officeDocument/2006/relationships/oleObject" Target="../embeddings/oleObject792.bin"/><Relationship Id="rId60" Type="http://schemas.openxmlformats.org/officeDocument/2006/relationships/image" Target="../media/image140.png"/><Relationship Id="rId4" Type="http://schemas.openxmlformats.org/officeDocument/2006/relationships/slide" Target="slide41.xml"/><Relationship Id="rId9" Type="http://schemas.openxmlformats.org/officeDocument/2006/relationships/slide" Target="slide46.xm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807.bin"/><Relationship Id="rId21" Type="http://schemas.openxmlformats.org/officeDocument/2006/relationships/image" Target="../media/image37.wmf"/><Relationship Id="rId34" Type="http://schemas.openxmlformats.org/officeDocument/2006/relationships/oleObject" Target="../embeddings/oleObject811.bin"/><Relationship Id="rId42" Type="http://schemas.openxmlformats.org/officeDocument/2006/relationships/oleObject" Target="../embeddings/oleObject815.bin"/><Relationship Id="rId47" Type="http://schemas.openxmlformats.org/officeDocument/2006/relationships/image" Target="../media/image52.wmf"/><Relationship Id="rId50" Type="http://schemas.openxmlformats.org/officeDocument/2006/relationships/slide" Target="slide40.xml"/><Relationship Id="rId55" Type="http://schemas.openxmlformats.org/officeDocument/2006/relationships/slide" Target="slide45.xml"/><Relationship Id="rId63" Type="http://schemas.openxmlformats.org/officeDocument/2006/relationships/image" Target="../media/image142.png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02.bin"/><Relationship Id="rId29" Type="http://schemas.openxmlformats.org/officeDocument/2006/relationships/image" Target="../media/image3.wmf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806.bin"/><Relationship Id="rId32" Type="http://schemas.openxmlformats.org/officeDocument/2006/relationships/oleObject" Target="../embeddings/oleObject810.bin"/><Relationship Id="rId37" Type="http://schemas.openxmlformats.org/officeDocument/2006/relationships/image" Target="../media/image38.wmf"/><Relationship Id="rId40" Type="http://schemas.openxmlformats.org/officeDocument/2006/relationships/oleObject" Target="../embeddings/oleObject814.bin"/><Relationship Id="rId45" Type="http://schemas.openxmlformats.org/officeDocument/2006/relationships/image" Target="../media/image51.wmf"/><Relationship Id="rId53" Type="http://schemas.openxmlformats.org/officeDocument/2006/relationships/slide" Target="slide43.xml"/><Relationship Id="rId58" Type="http://schemas.openxmlformats.org/officeDocument/2006/relationships/slide" Target="slide48.xml"/><Relationship Id="rId66" Type="http://schemas.openxmlformats.org/officeDocument/2006/relationships/slide" Target="slide11.xml"/><Relationship Id="rId5" Type="http://schemas.openxmlformats.org/officeDocument/2006/relationships/image" Target="../media/image45.wmf"/><Relationship Id="rId61" Type="http://schemas.openxmlformats.org/officeDocument/2006/relationships/slide" Target="slide51.xml"/><Relationship Id="rId19" Type="http://schemas.openxmlformats.org/officeDocument/2006/relationships/image" Target="../media/image36.wmf"/><Relationship Id="rId14" Type="http://schemas.openxmlformats.org/officeDocument/2006/relationships/oleObject" Target="../embeddings/oleObject801.bin"/><Relationship Id="rId22" Type="http://schemas.openxmlformats.org/officeDocument/2006/relationships/oleObject" Target="../embeddings/oleObject805.bin"/><Relationship Id="rId27" Type="http://schemas.openxmlformats.org/officeDocument/2006/relationships/image" Target="../media/image25.wmf"/><Relationship Id="rId30" Type="http://schemas.openxmlformats.org/officeDocument/2006/relationships/oleObject" Target="../embeddings/oleObject809.bin"/><Relationship Id="rId35" Type="http://schemas.openxmlformats.org/officeDocument/2006/relationships/image" Target="../media/image1.wmf"/><Relationship Id="rId43" Type="http://schemas.openxmlformats.org/officeDocument/2006/relationships/image" Target="../media/image50.wmf"/><Relationship Id="rId48" Type="http://schemas.openxmlformats.org/officeDocument/2006/relationships/oleObject" Target="../embeddings/oleObject818.bin"/><Relationship Id="rId56" Type="http://schemas.openxmlformats.org/officeDocument/2006/relationships/slide" Target="slide46.xml"/><Relationship Id="rId64" Type="http://schemas.openxmlformats.org/officeDocument/2006/relationships/oleObject" Target="../embeddings/oleObject819.bin"/><Relationship Id="rId8" Type="http://schemas.openxmlformats.org/officeDocument/2006/relationships/oleObject" Target="../embeddings/oleObject798.bin"/><Relationship Id="rId51" Type="http://schemas.openxmlformats.org/officeDocument/2006/relationships/slide" Target="slide41.xml"/><Relationship Id="rId3" Type="http://schemas.openxmlformats.org/officeDocument/2006/relationships/notesSlide" Target="../notesSlides/notesSlide36.xml"/><Relationship Id="rId12" Type="http://schemas.openxmlformats.org/officeDocument/2006/relationships/oleObject" Target="../embeddings/oleObject800.bin"/><Relationship Id="rId17" Type="http://schemas.openxmlformats.org/officeDocument/2006/relationships/image" Target="../media/image35.wmf"/><Relationship Id="rId25" Type="http://schemas.openxmlformats.org/officeDocument/2006/relationships/image" Target="../media/image24.wmf"/><Relationship Id="rId33" Type="http://schemas.openxmlformats.org/officeDocument/2006/relationships/image" Target="../media/image5.wmf"/><Relationship Id="rId38" Type="http://schemas.openxmlformats.org/officeDocument/2006/relationships/oleObject" Target="../embeddings/oleObject813.bin"/><Relationship Id="rId46" Type="http://schemas.openxmlformats.org/officeDocument/2006/relationships/oleObject" Target="../embeddings/oleObject817.bin"/><Relationship Id="rId59" Type="http://schemas.openxmlformats.org/officeDocument/2006/relationships/slide" Target="slide49.xml"/><Relationship Id="rId67" Type="http://schemas.openxmlformats.org/officeDocument/2006/relationships/slide" Target="slide25.xml"/><Relationship Id="rId20" Type="http://schemas.openxmlformats.org/officeDocument/2006/relationships/oleObject" Target="../embeddings/oleObject804.bin"/><Relationship Id="rId41" Type="http://schemas.openxmlformats.org/officeDocument/2006/relationships/image" Target="../media/image49.wmf"/><Relationship Id="rId54" Type="http://schemas.openxmlformats.org/officeDocument/2006/relationships/slide" Target="slide44.xml"/><Relationship Id="rId62" Type="http://schemas.openxmlformats.org/officeDocument/2006/relationships/slide" Target="slide39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797.bin"/><Relationship Id="rId15" Type="http://schemas.openxmlformats.org/officeDocument/2006/relationships/image" Target="../media/image47.wmf"/><Relationship Id="rId23" Type="http://schemas.openxmlformats.org/officeDocument/2006/relationships/image" Target="../media/image48.wmf"/><Relationship Id="rId28" Type="http://schemas.openxmlformats.org/officeDocument/2006/relationships/oleObject" Target="../embeddings/oleObject808.bin"/><Relationship Id="rId36" Type="http://schemas.openxmlformats.org/officeDocument/2006/relationships/oleObject" Target="../embeddings/oleObject812.bin"/><Relationship Id="rId49" Type="http://schemas.openxmlformats.org/officeDocument/2006/relationships/image" Target="../media/image31.wmf"/><Relationship Id="rId57" Type="http://schemas.openxmlformats.org/officeDocument/2006/relationships/slide" Target="slide47.xml"/><Relationship Id="rId10" Type="http://schemas.openxmlformats.org/officeDocument/2006/relationships/oleObject" Target="../embeddings/oleObject799.bin"/><Relationship Id="rId31" Type="http://schemas.openxmlformats.org/officeDocument/2006/relationships/image" Target="../media/image4.wmf"/><Relationship Id="rId44" Type="http://schemas.openxmlformats.org/officeDocument/2006/relationships/oleObject" Target="../embeddings/oleObject816.bin"/><Relationship Id="rId52" Type="http://schemas.openxmlformats.org/officeDocument/2006/relationships/slide" Target="slide42.xml"/><Relationship Id="rId60" Type="http://schemas.openxmlformats.org/officeDocument/2006/relationships/slide" Target="slide50.xml"/><Relationship Id="rId65" Type="http://schemas.openxmlformats.org/officeDocument/2006/relationships/image" Target="../media/image141.wmf"/><Relationship Id="rId4" Type="http://schemas.openxmlformats.org/officeDocument/2006/relationships/oleObject" Target="../embeddings/oleObject796.bin"/><Relationship Id="rId9" Type="http://schemas.openxmlformats.org/officeDocument/2006/relationships/image" Target="../media/image12.wmf"/><Relationship Id="rId13" Type="http://schemas.openxmlformats.org/officeDocument/2006/relationships/image" Target="../media/image46.wmf"/><Relationship Id="rId18" Type="http://schemas.openxmlformats.org/officeDocument/2006/relationships/oleObject" Target="../embeddings/oleObject803.bin"/><Relationship Id="rId39" Type="http://schemas.openxmlformats.org/officeDocument/2006/relationships/image" Target="../media/image39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7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w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.wmf"/><Relationship Id="rId5" Type="http://schemas.openxmlformats.org/officeDocument/2006/relationships/image" Target="../media/image3.wmf"/><Relationship Id="rId15" Type="http://schemas.openxmlformats.org/officeDocument/2006/relationships/image" Target="../media/image1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wmf"/><Relationship Id="rId14" Type="http://schemas.openxmlformats.org/officeDocument/2006/relationships/oleObject" Target="../embeddings/oleObject7.bin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wmf"/><Relationship Id="rId21" Type="http://schemas.openxmlformats.org/officeDocument/2006/relationships/image" Target="../media/image37.wmf"/><Relationship Id="rId34" Type="http://schemas.openxmlformats.org/officeDocument/2006/relationships/image" Target="../media/image5.wmf"/><Relationship Id="rId42" Type="http://schemas.openxmlformats.org/officeDocument/2006/relationships/image" Target="../media/image56.wmf"/><Relationship Id="rId47" Type="http://schemas.openxmlformats.org/officeDocument/2006/relationships/oleObject" Target="../embeddings/oleObject842.bin"/><Relationship Id="rId50" Type="http://schemas.openxmlformats.org/officeDocument/2006/relationships/image" Target="../media/image31.wmf"/><Relationship Id="rId55" Type="http://schemas.openxmlformats.org/officeDocument/2006/relationships/slide" Target="slide44.xml"/><Relationship Id="rId63" Type="http://schemas.openxmlformats.org/officeDocument/2006/relationships/slide" Target="slide39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26.bin"/><Relationship Id="rId29" Type="http://schemas.openxmlformats.org/officeDocument/2006/relationships/oleObject" Target="../embeddings/oleObject833.bin"/><Relationship Id="rId11" Type="http://schemas.openxmlformats.org/officeDocument/2006/relationships/image" Target="../media/image13.wmf"/><Relationship Id="rId24" Type="http://schemas.openxmlformats.org/officeDocument/2006/relationships/image" Target="../media/image55.wmf"/><Relationship Id="rId32" Type="http://schemas.openxmlformats.org/officeDocument/2006/relationships/image" Target="../media/image4.wmf"/><Relationship Id="rId37" Type="http://schemas.openxmlformats.org/officeDocument/2006/relationships/oleObject" Target="../embeddings/oleObject837.bin"/><Relationship Id="rId40" Type="http://schemas.openxmlformats.org/officeDocument/2006/relationships/image" Target="../media/image39.wmf"/><Relationship Id="rId45" Type="http://schemas.openxmlformats.org/officeDocument/2006/relationships/oleObject" Target="../embeddings/oleObject841.bin"/><Relationship Id="rId53" Type="http://schemas.openxmlformats.org/officeDocument/2006/relationships/slide" Target="slide42.xml"/><Relationship Id="rId58" Type="http://schemas.openxmlformats.org/officeDocument/2006/relationships/slide" Target="slide47.xml"/><Relationship Id="rId66" Type="http://schemas.openxmlformats.org/officeDocument/2006/relationships/slide" Target="slide26.xml"/><Relationship Id="rId5" Type="http://schemas.openxmlformats.org/officeDocument/2006/relationships/image" Target="../media/image54.wmf"/><Relationship Id="rId61" Type="http://schemas.openxmlformats.org/officeDocument/2006/relationships/slide" Target="slide50.xml"/><Relationship Id="rId19" Type="http://schemas.openxmlformats.org/officeDocument/2006/relationships/image" Target="../media/image36.wmf"/><Relationship Id="rId14" Type="http://schemas.openxmlformats.org/officeDocument/2006/relationships/oleObject" Target="../embeddings/oleObject825.bin"/><Relationship Id="rId22" Type="http://schemas.openxmlformats.org/officeDocument/2006/relationships/oleObject" Target="../embeddings/oleObject829.bin"/><Relationship Id="rId27" Type="http://schemas.openxmlformats.org/officeDocument/2006/relationships/oleObject" Target="../embeddings/oleObject832.bin"/><Relationship Id="rId30" Type="http://schemas.openxmlformats.org/officeDocument/2006/relationships/image" Target="../media/image3.wmf"/><Relationship Id="rId35" Type="http://schemas.openxmlformats.org/officeDocument/2006/relationships/oleObject" Target="../embeddings/oleObject836.bin"/><Relationship Id="rId43" Type="http://schemas.openxmlformats.org/officeDocument/2006/relationships/oleObject" Target="../embeddings/oleObject840.bin"/><Relationship Id="rId48" Type="http://schemas.openxmlformats.org/officeDocument/2006/relationships/image" Target="../media/image59.wmf"/><Relationship Id="rId56" Type="http://schemas.openxmlformats.org/officeDocument/2006/relationships/slide" Target="slide45.xml"/><Relationship Id="rId64" Type="http://schemas.openxmlformats.org/officeDocument/2006/relationships/image" Target="../media/image143.png"/><Relationship Id="rId8" Type="http://schemas.openxmlformats.org/officeDocument/2006/relationships/oleObject" Target="../embeddings/oleObject822.bin"/><Relationship Id="rId51" Type="http://schemas.openxmlformats.org/officeDocument/2006/relationships/slide" Target="slide40.xml"/><Relationship Id="rId3" Type="http://schemas.openxmlformats.org/officeDocument/2006/relationships/notesSlide" Target="../notesSlides/notesSlide37.xml"/><Relationship Id="rId12" Type="http://schemas.openxmlformats.org/officeDocument/2006/relationships/oleObject" Target="../embeddings/oleObject824.bin"/><Relationship Id="rId17" Type="http://schemas.openxmlformats.org/officeDocument/2006/relationships/image" Target="../media/image35.wmf"/><Relationship Id="rId25" Type="http://schemas.openxmlformats.org/officeDocument/2006/relationships/oleObject" Target="../embeddings/oleObject831.bin"/><Relationship Id="rId33" Type="http://schemas.openxmlformats.org/officeDocument/2006/relationships/oleObject" Target="../embeddings/oleObject835.bin"/><Relationship Id="rId38" Type="http://schemas.openxmlformats.org/officeDocument/2006/relationships/image" Target="../media/image38.wmf"/><Relationship Id="rId46" Type="http://schemas.openxmlformats.org/officeDocument/2006/relationships/image" Target="../media/image58.wmf"/><Relationship Id="rId59" Type="http://schemas.openxmlformats.org/officeDocument/2006/relationships/slide" Target="slide48.xml"/><Relationship Id="rId20" Type="http://schemas.openxmlformats.org/officeDocument/2006/relationships/oleObject" Target="../embeddings/oleObject828.bin"/><Relationship Id="rId41" Type="http://schemas.openxmlformats.org/officeDocument/2006/relationships/oleObject" Target="../embeddings/oleObject839.bin"/><Relationship Id="rId54" Type="http://schemas.openxmlformats.org/officeDocument/2006/relationships/slide" Target="slide43.xml"/><Relationship Id="rId62" Type="http://schemas.openxmlformats.org/officeDocument/2006/relationships/slide" Target="slide51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821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830.bin"/><Relationship Id="rId28" Type="http://schemas.openxmlformats.org/officeDocument/2006/relationships/image" Target="../media/image25.wmf"/><Relationship Id="rId36" Type="http://schemas.openxmlformats.org/officeDocument/2006/relationships/image" Target="../media/image1.wmf"/><Relationship Id="rId49" Type="http://schemas.openxmlformats.org/officeDocument/2006/relationships/oleObject" Target="../embeddings/oleObject843.bin"/><Relationship Id="rId57" Type="http://schemas.openxmlformats.org/officeDocument/2006/relationships/slide" Target="slide46.xml"/><Relationship Id="rId10" Type="http://schemas.openxmlformats.org/officeDocument/2006/relationships/oleObject" Target="../embeddings/oleObject823.bin"/><Relationship Id="rId31" Type="http://schemas.openxmlformats.org/officeDocument/2006/relationships/oleObject" Target="../embeddings/oleObject834.bin"/><Relationship Id="rId44" Type="http://schemas.openxmlformats.org/officeDocument/2006/relationships/image" Target="../media/image57.wmf"/><Relationship Id="rId52" Type="http://schemas.openxmlformats.org/officeDocument/2006/relationships/slide" Target="slide41.xml"/><Relationship Id="rId60" Type="http://schemas.openxmlformats.org/officeDocument/2006/relationships/slide" Target="slide49.xml"/><Relationship Id="rId65" Type="http://schemas.openxmlformats.org/officeDocument/2006/relationships/slide" Target="slide12.xml"/><Relationship Id="rId4" Type="http://schemas.openxmlformats.org/officeDocument/2006/relationships/oleObject" Target="../embeddings/oleObject820.bin"/><Relationship Id="rId9" Type="http://schemas.openxmlformats.org/officeDocument/2006/relationships/image" Target="../media/image12.wmf"/><Relationship Id="rId13" Type="http://schemas.openxmlformats.org/officeDocument/2006/relationships/image" Target="../media/image46.wmf"/><Relationship Id="rId18" Type="http://schemas.openxmlformats.org/officeDocument/2006/relationships/oleObject" Target="../embeddings/oleObject827.bin"/><Relationship Id="rId39" Type="http://schemas.openxmlformats.org/officeDocument/2006/relationships/oleObject" Target="../embeddings/oleObject838.bin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wmf"/><Relationship Id="rId21" Type="http://schemas.openxmlformats.org/officeDocument/2006/relationships/image" Target="../media/image37.wmf"/><Relationship Id="rId34" Type="http://schemas.openxmlformats.org/officeDocument/2006/relationships/image" Target="../media/image5.wmf"/><Relationship Id="rId42" Type="http://schemas.openxmlformats.org/officeDocument/2006/relationships/image" Target="../media/image63.wmf"/><Relationship Id="rId47" Type="http://schemas.openxmlformats.org/officeDocument/2006/relationships/oleObject" Target="../embeddings/oleObject866.bin"/><Relationship Id="rId50" Type="http://schemas.openxmlformats.org/officeDocument/2006/relationships/image" Target="../media/image31.wmf"/><Relationship Id="rId55" Type="http://schemas.openxmlformats.org/officeDocument/2006/relationships/slide" Target="slide44.xml"/><Relationship Id="rId63" Type="http://schemas.openxmlformats.org/officeDocument/2006/relationships/slide" Target="slide39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50.bin"/><Relationship Id="rId29" Type="http://schemas.openxmlformats.org/officeDocument/2006/relationships/oleObject" Target="../embeddings/oleObject857.bin"/><Relationship Id="rId11" Type="http://schemas.openxmlformats.org/officeDocument/2006/relationships/image" Target="../media/image13.wmf"/><Relationship Id="rId24" Type="http://schemas.openxmlformats.org/officeDocument/2006/relationships/image" Target="../media/image62.wmf"/><Relationship Id="rId32" Type="http://schemas.openxmlformats.org/officeDocument/2006/relationships/image" Target="../media/image4.wmf"/><Relationship Id="rId37" Type="http://schemas.openxmlformats.org/officeDocument/2006/relationships/oleObject" Target="../embeddings/oleObject861.bin"/><Relationship Id="rId40" Type="http://schemas.openxmlformats.org/officeDocument/2006/relationships/image" Target="../media/image39.wmf"/><Relationship Id="rId45" Type="http://schemas.openxmlformats.org/officeDocument/2006/relationships/oleObject" Target="../embeddings/oleObject865.bin"/><Relationship Id="rId53" Type="http://schemas.openxmlformats.org/officeDocument/2006/relationships/slide" Target="slide42.xml"/><Relationship Id="rId58" Type="http://schemas.openxmlformats.org/officeDocument/2006/relationships/slide" Target="slide47.xml"/><Relationship Id="rId66" Type="http://schemas.openxmlformats.org/officeDocument/2006/relationships/slide" Target="slide27.xml"/><Relationship Id="rId5" Type="http://schemas.openxmlformats.org/officeDocument/2006/relationships/image" Target="../media/image61.wmf"/><Relationship Id="rId61" Type="http://schemas.openxmlformats.org/officeDocument/2006/relationships/slide" Target="slide50.xml"/><Relationship Id="rId19" Type="http://schemas.openxmlformats.org/officeDocument/2006/relationships/image" Target="../media/image36.wmf"/><Relationship Id="rId14" Type="http://schemas.openxmlformats.org/officeDocument/2006/relationships/oleObject" Target="../embeddings/oleObject849.bin"/><Relationship Id="rId22" Type="http://schemas.openxmlformats.org/officeDocument/2006/relationships/oleObject" Target="../embeddings/oleObject853.bin"/><Relationship Id="rId27" Type="http://schemas.openxmlformats.org/officeDocument/2006/relationships/oleObject" Target="../embeddings/oleObject856.bin"/><Relationship Id="rId30" Type="http://schemas.openxmlformats.org/officeDocument/2006/relationships/image" Target="../media/image3.wmf"/><Relationship Id="rId35" Type="http://schemas.openxmlformats.org/officeDocument/2006/relationships/oleObject" Target="../embeddings/oleObject860.bin"/><Relationship Id="rId43" Type="http://schemas.openxmlformats.org/officeDocument/2006/relationships/oleObject" Target="../embeddings/oleObject864.bin"/><Relationship Id="rId48" Type="http://schemas.openxmlformats.org/officeDocument/2006/relationships/image" Target="../media/image66.wmf"/><Relationship Id="rId56" Type="http://schemas.openxmlformats.org/officeDocument/2006/relationships/slide" Target="slide45.xml"/><Relationship Id="rId64" Type="http://schemas.openxmlformats.org/officeDocument/2006/relationships/image" Target="../media/image144.png"/><Relationship Id="rId8" Type="http://schemas.openxmlformats.org/officeDocument/2006/relationships/oleObject" Target="../embeddings/oleObject846.bin"/><Relationship Id="rId51" Type="http://schemas.openxmlformats.org/officeDocument/2006/relationships/slide" Target="slide40.xml"/><Relationship Id="rId3" Type="http://schemas.openxmlformats.org/officeDocument/2006/relationships/notesSlide" Target="../notesSlides/notesSlide38.xml"/><Relationship Id="rId12" Type="http://schemas.openxmlformats.org/officeDocument/2006/relationships/oleObject" Target="../embeddings/oleObject848.bin"/><Relationship Id="rId17" Type="http://schemas.openxmlformats.org/officeDocument/2006/relationships/image" Target="../media/image35.wmf"/><Relationship Id="rId25" Type="http://schemas.openxmlformats.org/officeDocument/2006/relationships/oleObject" Target="../embeddings/oleObject855.bin"/><Relationship Id="rId33" Type="http://schemas.openxmlformats.org/officeDocument/2006/relationships/oleObject" Target="../embeddings/oleObject859.bin"/><Relationship Id="rId38" Type="http://schemas.openxmlformats.org/officeDocument/2006/relationships/image" Target="../media/image38.wmf"/><Relationship Id="rId46" Type="http://schemas.openxmlformats.org/officeDocument/2006/relationships/image" Target="../media/image65.wmf"/><Relationship Id="rId59" Type="http://schemas.openxmlformats.org/officeDocument/2006/relationships/slide" Target="slide48.xml"/><Relationship Id="rId20" Type="http://schemas.openxmlformats.org/officeDocument/2006/relationships/oleObject" Target="../embeddings/oleObject852.bin"/><Relationship Id="rId41" Type="http://schemas.openxmlformats.org/officeDocument/2006/relationships/oleObject" Target="../embeddings/oleObject863.bin"/><Relationship Id="rId54" Type="http://schemas.openxmlformats.org/officeDocument/2006/relationships/slide" Target="slide43.xml"/><Relationship Id="rId62" Type="http://schemas.openxmlformats.org/officeDocument/2006/relationships/slide" Target="slide51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845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854.bin"/><Relationship Id="rId28" Type="http://schemas.openxmlformats.org/officeDocument/2006/relationships/image" Target="../media/image25.wmf"/><Relationship Id="rId36" Type="http://schemas.openxmlformats.org/officeDocument/2006/relationships/image" Target="../media/image1.wmf"/><Relationship Id="rId49" Type="http://schemas.openxmlformats.org/officeDocument/2006/relationships/oleObject" Target="../embeddings/oleObject867.bin"/><Relationship Id="rId57" Type="http://schemas.openxmlformats.org/officeDocument/2006/relationships/slide" Target="slide46.xml"/><Relationship Id="rId10" Type="http://schemas.openxmlformats.org/officeDocument/2006/relationships/oleObject" Target="../embeddings/oleObject847.bin"/><Relationship Id="rId31" Type="http://schemas.openxmlformats.org/officeDocument/2006/relationships/oleObject" Target="../embeddings/oleObject858.bin"/><Relationship Id="rId44" Type="http://schemas.openxmlformats.org/officeDocument/2006/relationships/image" Target="../media/image64.wmf"/><Relationship Id="rId52" Type="http://schemas.openxmlformats.org/officeDocument/2006/relationships/slide" Target="slide41.xml"/><Relationship Id="rId60" Type="http://schemas.openxmlformats.org/officeDocument/2006/relationships/slide" Target="slide49.xml"/><Relationship Id="rId65" Type="http://schemas.openxmlformats.org/officeDocument/2006/relationships/slide" Target="slide13.xml"/><Relationship Id="rId4" Type="http://schemas.openxmlformats.org/officeDocument/2006/relationships/oleObject" Target="../embeddings/oleObject844.bin"/><Relationship Id="rId9" Type="http://schemas.openxmlformats.org/officeDocument/2006/relationships/image" Target="../media/image12.wmf"/><Relationship Id="rId13" Type="http://schemas.openxmlformats.org/officeDocument/2006/relationships/image" Target="../media/image46.wmf"/><Relationship Id="rId18" Type="http://schemas.openxmlformats.org/officeDocument/2006/relationships/oleObject" Target="../embeddings/oleObject851.bin"/><Relationship Id="rId39" Type="http://schemas.openxmlformats.org/officeDocument/2006/relationships/oleObject" Target="../embeddings/oleObject862.bin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880.bin"/><Relationship Id="rId21" Type="http://schemas.openxmlformats.org/officeDocument/2006/relationships/oleObject" Target="../embeddings/oleObject877.bin"/><Relationship Id="rId34" Type="http://schemas.openxmlformats.org/officeDocument/2006/relationships/oleObject" Target="../embeddings/oleObject884.bin"/><Relationship Id="rId42" Type="http://schemas.openxmlformats.org/officeDocument/2006/relationships/oleObject" Target="../embeddings/oleObject888.bin"/><Relationship Id="rId47" Type="http://schemas.openxmlformats.org/officeDocument/2006/relationships/image" Target="../media/image63.wmf"/><Relationship Id="rId50" Type="http://schemas.openxmlformats.org/officeDocument/2006/relationships/oleObject" Target="../embeddings/oleObject892.bin"/><Relationship Id="rId55" Type="http://schemas.openxmlformats.org/officeDocument/2006/relationships/slide" Target="slide43.xml"/><Relationship Id="rId63" Type="http://schemas.openxmlformats.org/officeDocument/2006/relationships/slide" Target="slide51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74.bin"/><Relationship Id="rId29" Type="http://schemas.openxmlformats.org/officeDocument/2006/relationships/image" Target="../media/image25.wmf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879.bin"/><Relationship Id="rId32" Type="http://schemas.openxmlformats.org/officeDocument/2006/relationships/oleObject" Target="../embeddings/oleObject883.bin"/><Relationship Id="rId37" Type="http://schemas.openxmlformats.org/officeDocument/2006/relationships/image" Target="../media/image1.wmf"/><Relationship Id="rId40" Type="http://schemas.openxmlformats.org/officeDocument/2006/relationships/oleObject" Target="../embeddings/oleObject887.bin"/><Relationship Id="rId45" Type="http://schemas.openxmlformats.org/officeDocument/2006/relationships/image" Target="../media/image76.wmf"/><Relationship Id="rId53" Type="http://schemas.openxmlformats.org/officeDocument/2006/relationships/slide" Target="slide41.xml"/><Relationship Id="rId58" Type="http://schemas.openxmlformats.org/officeDocument/2006/relationships/slide" Target="slide46.xml"/><Relationship Id="rId66" Type="http://schemas.openxmlformats.org/officeDocument/2006/relationships/slide" Target="slide14.xml"/><Relationship Id="rId5" Type="http://schemas.openxmlformats.org/officeDocument/2006/relationships/image" Target="../media/image68.wmf"/><Relationship Id="rId61" Type="http://schemas.openxmlformats.org/officeDocument/2006/relationships/slide" Target="slide49.xml"/><Relationship Id="rId19" Type="http://schemas.openxmlformats.org/officeDocument/2006/relationships/oleObject" Target="../embeddings/oleObject876.bin"/><Relationship Id="rId14" Type="http://schemas.openxmlformats.org/officeDocument/2006/relationships/oleObject" Target="../embeddings/oleObject873.bin"/><Relationship Id="rId22" Type="http://schemas.openxmlformats.org/officeDocument/2006/relationships/image" Target="../media/image71.wmf"/><Relationship Id="rId27" Type="http://schemas.openxmlformats.org/officeDocument/2006/relationships/image" Target="../media/image24.wmf"/><Relationship Id="rId30" Type="http://schemas.openxmlformats.org/officeDocument/2006/relationships/oleObject" Target="../embeddings/oleObject882.bin"/><Relationship Id="rId35" Type="http://schemas.openxmlformats.org/officeDocument/2006/relationships/image" Target="../media/image5.wmf"/><Relationship Id="rId43" Type="http://schemas.openxmlformats.org/officeDocument/2006/relationships/image" Target="../media/image75.wmf"/><Relationship Id="rId48" Type="http://schemas.openxmlformats.org/officeDocument/2006/relationships/oleObject" Target="../embeddings/oleObject891.bin"/><Relationship Id="rId56" Type="http://schemas.openxmlformats.org/officeDocument/2006/relationships/slide" Target="slide44.xml"/><Relationship Id="rId64" Type="http://schemas.openxmlformats.org/officeDocument/2006/relationships/slide" Target="slide39.xml"/><Relationship Id="rId8" Type="http://schemas.openxmlformats.org/officeDocument/2006/relationships/oleObject" Target="../embeddings/oleObject870.bin"/><Relationship Id="rId51" Type="http://schemas.openxmlformats.org/officeDocument/2006/relationships/image" Target="../media/image31.wmf"/><Relationship Id="rId3" Type="http://schemas.openxmlformats.org/officeDocument/2006/relationships/notesSlide" Target="../notesSlides/notesSlide39.xml"/><Relationship Id="rId12" Type="http://schemas.openxmlformats.org/officeDocument/2006/relationships/oleObject" Target="../embeddings/oleObject872.bin"/><Relationship Id="rId17" Type="http://schemas.openxmlformats.org/officeDocument/2006/relationships/image" Target="../media/image17.wmf"/><Relationship Id="rId25" Type="http://schemas.openxmlformats.org/officeDocument/2006/relationships/image" Target="../media/image72.wmf"/><Relationship Id="rId33" Type="http://schemas.openxmlformats.org/officeDocument/2006/relationships/image" Target="../media/image4.wmf"/><Relationship Id="rId38" Type="http://schemas.openxmlformats.org/officeDocument/2006/relationships/oleObject" Target="../embeddings/oleObject886.bin"/><Relationship Id="rId46" Type="http://schemas.openxmlformats.org/officeDocument/2006/relationships/oleObject" Target="../embeddings/oleObject890.bin"/><Relationship Id="rId59" Type="http://schemas.openxmlformats.org/officeDocument/2006/relationships/slide" Target="slide47.xml"/><Relationship Id="rId67" Type="http://schemas.openxmlformats.org/officeDocument/2006/relationships/slide" Target="slide28.xml"/><Relationship Id="rId20" Type="http://schemas.openxmlformats.org/officeDocument/2006/relationships/image" Target="../media/image70.wmf"/><Relationship Id="rId41" Type="http://schemas.openxmlformats.org/officeDocument/2006/relationships/image" Target="../media/image74.wmf"/><Relationship Id="rId54" Type="http://schemas.openxmlformats.org/officeDocument/2006/relationships/slide" Target="slide42.xml"/><Relationship Id="rId62" Type="http://schemas.openxmlformats.org/officeDocument/2006/relationships/slide" Target="slide50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869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878.bin"/><Relationship Id="rId28" Type="http://schemas.openxmlformats.org/officeDocument/2006/relationships/oleObject" Target="../embeddings/oleObject881.bin"/><Relationship Id="rId36" Type="http://schemas.openxmlformats.org/officeDocument/2006/relationships/oleObject" Target="../embeddings/oleObject885.bin"/><Relationship Id="rId49" Type="http://schemas.openxmlformats.org/officeDocument/2006/relationships/image" Target="../media/image77.wmf"/><Relationship Id="rId57" Type="http://schemas.openxmlformats.org/officeDocument/2006/relationships/slide" Target="slide45.xml"/><Relationship Id="rId10" Type="http://schemas.openxmlformats.org/officeDocument/2006/relationships/oleObject" Target="../embeddings/oleObject871.bin"/><Relationship Id="rId31" Type="http://schemas.openxmlformats.org/officeDocument/2006/relationships/image" Target="../media/image3.wmf"/><Relationship Id="rId44" Type="http://schemas.openxmlformats.org/officeDocument/2006/relationships/oleObject" Target="../embeddings/oleObject889.bin"/><Relationship Id="rId52" Type="http://schemas.openxmlformats.org/officeDocument/2006/relationships/slide" Target="slide40.xml"/><Relationship Id="rId60" Type="http://schemas.openxmlformats.org/officeDocument/2006/relationships/slide" Target="slide48.xml"/><Relationship Id="rId65" Type="http://schemas.openxmlformats.org/officeDocument/2006/relationships/image" Target="../media/image145.png"/><Relationship Id="rId4" Type="http://schemas.openxmlformats.org/officeDocument/2006/relationships/oleObject" Target="../embeddings/oleObject868.bin"/><Relationship Id="rId9" Type="http://schemas.openxmlformats.org/officeDocument/2006/relationships/image" Target="../media/image12.wmf"/><Relationship Id="rId13" Type="http://schemas.openxmlformats.org/officeDocument/2006/relationships/image" Target="../media/image69.wmf"/><Relationship Id="rId18" Type="http://schemas.openxmlformats.org/officeDocument/2006/relationships/oleObject" Target="../embeddings/oleObject875.bin"/><Relationship Id="rId39" Type="http://schemas.openxmlformats.org/officeDocument/2006/relationships/image" Target="../media/image73.wmf"/></Relationships>
</file>

<file path=ppt/slides/_rels/slide43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905.bin"/><Relationship Id="rId21" Type="http://schemas.openxmlformats.org/officeDocument/2006/relationships/oleObject" Target="../embeddings/oleObject902.bin"/><Relationship Id="rId34" Type="http://schemas.openxmlformats.org/officeDocument/2006/relationships/oleObject" Target="../embeddings/oleObject909.bin"/><Relationship Id="rId42" Type="http://schemas.openxmlformats.org/officeDocument/2006/relationships/oleObject" Target="../embeddings/oleObject913.bin"/><Relationship Id="rId47" Type="http://schemas.openxmlformats.org/officeDocument/2006/relationships/image" Target="../media/image63.wmf"/><Relationship Id="rId50" Type="http://schemas.openxmlformats.org/officeDocument/2006/relationships/oleObject" Target="../embeddings/oleObject917.bin"/><Relationship Id="rId55" Type="http://schemas.openxmlformats.org/officeDocument/2006/relationships/slide" Target="slide43.xml"/><Relationship Id="rId63" Type="http://schemas.openxmlformats.org/officeDocument/2006/relationships/slide" Target="slide51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99.bin"/><Relationship Id="rId29" Type="http://schemas.openxmlformats.org/officeDocument/2006/relationships/image" Target="../media/image25.wmf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904.bin"/><Relationship Id="rId32" Type="http://schemas.openxmlformats.org/officeDocument/2006/relationships/oleObject" Target="../embeddings/oleObject908.bin"/><Relationship Id="rId37" Type="http://schemas.openxmlformats.org/officeDocument/2006/relationships/image" Target="../media/image1.wmf"/><Relationship Id="rId40" Type="http://schemas.openxmlformats.org/officeDocument/2006/relationships/oleObject" Target="../embeddings/oleObject912.bin"/><Relationship Id="rId45" Type="http://schemas.openxmlformats.org/officeDocument/2006/relationships/image" Target="../media/image87.wmf"/><Relationship Id="rId53" Type="http://schemas.openxmlformats.org/officeDocument/2006/relationships/slide" Target="slide41.xml"/><Relationship Id="rId58" Type="http://schemas.openxmlformats.org/officeDocument/2006/relationships/slide" Target="slide46.xml"/><Relationship Id="rId66" Type="http://schemas.openxmlformats.org/officeDocument/2006/relationships/slide" Target="slide15.xml"/><Relationship Id="rId5" Type="http://schemas.openxmlformats.org/officeDocument/2006/relationships/image" Target="../media/image79.wmf"/><Relationship Id="rId61" Type="http://schemas.openxmlformats.org/officeDocument/2006/relationships/slide" Target="slide49.xml"/><Relationship Id="rId19" Type="http://schemas.openxmlformats.org/officeDocument/2006/relationships/oleObject" Target="../embeddings/oleObject901.bin"/><Relationship Id="rId14" Type="http://schemas.openxmlformats.org/officeDocument/2006/relationships/oleObject" Target="../embeddings/oleObject898.bin"/><Relationship Id="rId22" Type="http://schemas.openxmlformats.org/officeDocument/2006/relationships/image" Target="../media/image82.wmf"/><Relationship Id="rId27" Type="http://schemas.openxmlformats.org/officeDocument/2006/relationships/image" Target="../media/image24.wmf"/><Relationship Id="rId30" Type="http://schemas.openxmlformats.org/officeDocument/2006/relationships/oleObject" Target="../embeddings/oleObject907.bin"/><Relationship Id="rId35" Type="http://schemas.openxmlformats.org/officeDocument/2006/relationships/image" Target="../media/image5.wmf"/><Relationship Id="rId43" Type="http://schemas.openxmlformats.org/officeDocument/2006/relationships/image" Target="../media/image86.wmf"/><Relationship Id="rId48" Type="http://schemas.openxmlformats.org/officeDocument/2006/relationships/oleObject" Target="../embeddings/oleObject916.bin"/><Relationship Id="rId56" Type="http://schemas.openxmlformats.org/officeDocument/2006/relationships/slide" Target="slide44.xml"/><Relationship Id="rId64" Type="http://schemas.openxmlformats.org/officeDocument/2006/relationships/slide" Target="slide39.xml"/><Relationship Id="rId8" Type="http://schemas.openxmlformats.org/officeDocument/2006/relationships/oleObject" Target="../embeddings/oleObject895.bin"/><Relationship Id="rId51" Type="http://schemas.openxmlformats.org/officeDocument/2006/relationships/image" Target="../media/image31.wmf"/><Relationship Id="rId3" Type="http://schemas.openxmlformats.org/officeDocument/2006/relationships/notesSlide" Target="../notesSlides/notesSlide40.xml"/><Relationship Id="rId12" Type="http://schemas.openxmlformats.org/officeDocument/2006/relationships/oleObject" Target="../embeddings/oleObject897.bin"/><Relationship Id="rId17" Type="http://schemas.openxmlformats.org/officeDocument/2006/relationships/image" Target="../media/image17.wmf"/><Relationship Id="rId25" Type="http://schemas.openxmlformats.org/officeDocument/2006/relationships/image" Target="../media/image83.wmf"/><Relationship Id="rId33" Type="http://schemas.openxmlformats.org/officeDocument/2006/relationships/image" Target="../media/image4.wmf"/><Relationship Id="rId38" Type="http://schemas.openxmlformats.org/officeDocument/2006/relationships/oleObject" Target="../embeddings/oleObject911.bin"/><Relationship Id="rId46" Type="http://schemas.openxmlformats.org/officeDocument/2006/relationships/oleObject" Target="../embeddings/oleObject915.bin"/><Relationship Id="rId59" Type="http://schemas.openxmlformats.org/officeDocument/2006/relationships/slide" Target="slide47.xml"/><Relationship Id="rId67" Type="http://schemas.openxmlformats.org/officeDocument/2006/relationships/slide" Target="slide29.xml"/><Relationship Id="rId20" Type="http://schemas.openxmlformats.org/officeDocument/2006/relationships/image" Target="../media/image81.wmf"/><Relationship Id="rId41" Type="http://schemas.openxmlformats.org/officeDocument/2006/relationships/image" Target="../media/image85.wmf"/><Relationship Id="rId54" Type="http://schemas.openxmlformats.org/officeDocument/2006/relationships/slide" Target="slide42.xml"/><Relationship Id="rId62" Type="http://schemas.openxmlformats.org/officeDocument/2006/relationships/slide" Target="slide50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894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903.bin"/><Relationship Id="rId28" Type="http://schemas.openxmlformats.org/officeDocument/2006/relationships/oleObject" Target="../embeddings/oleObject906.bin"/><Relationship Id="rId36" Type="http://schemas.openxmlformats.org/officeDocument/2006/relationships/oleObject" Target="../embeddings/oleObject910.bin"/><Relationship Id="rId49" Type="http://schemas.openxmlformats.org/officeDocument/2006/relationships/image" Target="../media/image88.wmf"/><Relationship Id="rId57" Type="http://schemas.openxmlformats.org/officeDocument/2006/relationships/slide" Target="slide45.xml"/><Relationship Id="rId10" Type="http://schemas.openxmlformats.org/officeDocument/2006/relationships/oleObject" Target="../embeddings/oleObject896.bin"/><Relationship Id="rId31" Type="http://schemas.openxmlformats.org/officeDocument/2006/relationships/image" Target="../media/image3.wmf"/><Relationship Id="rId44" Type="http://schemas.openxmlformats.org/officeDocument/2006/relationships/oleObject" Target="../embeddings/oleObject914.bin"/><Relationship Id="rId52" Type="http://schemas.openxmlformats.org/officeDocument/2006/relationships/slide" Target="slide40.xml"/><Relationship Id="rId60" Type="http://schemas.openxmlformats.org/officeDocument/2006/relationships/slide" Target="slide48.xml"/><Relationship Id="rId65" Type="http://schemas.openxmlformats.org/officeDocument/2006/relationships/image" Target="../media/image146.png"/><Relationship Id="rId4" Type="http://schemas.openxmlformats.org/officeDocument/2006/relationships/oleObject" Target="../embeddings/oleObject893.bin"/><Relationship Id="rId9" Type="http://schemas.openxmlformats.org/officeDocument/2006/relationships/image" Target="../media/image12.wmf"/><Relationship Id="rId13" Type="http://schemas.openxmlformats.org/officeDocument/2006/relationships/image" Target="../media/image80.wmf"/><Relationship Id="rId18" Type="http://schemas.openxmlformats.org/officeDocument/2006/relationships/oleObject" Target="../embeddings/oleObject900.bin"/><Relationship Id="rId39" Type="http://schemas.openxmlformats.org/officeDocument/2006/relationships/image" Target="../media/image84.wmf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3.wmf"/><Relationship Id="rId21" Type="http://schemas.openxmlformats.org/officeDocument/2006/relationships/oleObject" Target="../embeddings/oleObject927.bin"/><Relationship Id="rId34" Type="http://schemas.openxmlformats.org/officeDocument/2006/relationships/image" Target="../media/image4.wmf"/><Relationship Id="rId42" Type="http://schemas.openxmlformats.org/officeDocument/2006/relationships/image" Target="../media/image93.wmf"/><Relationship Id="rId47" Type="http://schemas.openxmlformats.org/officeDocument/2006/relationships/oleObject" Target="../embeddings/oleObject941.bin"/><Relationship Id="rId50" Type="http://schemas.openxmlformats.org/officeDocument/2006/relationships/image" Target="../media/image96.wmf"/><Relationship Id="rId55" Type="http://schemas.openxmlformats.org/officeDocument/2006/relationships/slide" Target="slide42.xml"/><Relationship Id="rId63" Type="http://schemas.openxmlformats.org/officeDocument/2006/relationships/slide" Target="slide50.xml"/><Relationship Id="rId68" Type="http://schemas.openxmlformats.org/officeDocument/2006/relationships/slide" Target="slide30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24.bin"/><Relationship Id="rId29" Type="http://schemas.openxmlformats.org/officeDocument/2006/relationships/oleObject" Target="../embeddings/oleObject932.bin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929.bin"/><Relationship Id="rId32" Type="http://schemas.openxmlformats.org/officeDocument/2006/relationships/image" Target="../media/image3.wmf"/><Relationship Id="rId37" Type="http://schemas.openxmlformats.org/officeDocument/2006/relationships/oleObject" Target="../embeddings/oleObject936.bin"/><Relationship Id="rId40" Type="http://schemas.openxmlformats.org/officeDocument/2006/relationships/image" Target="../media/image92.wmf"/><Relationship Id="rId45" Type="http://schemas.openxmlformats.org/officeDocument/2006/relationships/oleObject" Target="../embeddings/oleObject940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image" Target="../media/image147.png"/><Relationship Id="rId5" Type="http://schemas.openxmlformats.org/officeDocument/2006/relationships/image" Target="../media/image90.wmf"/><Relationship Id="rId61" Type="http://schemas.openxmlformats.org/officeDocument/2006/relationships/slide" Target="slide48.xml"/><Relationship Id="rId19" Type="http://schemas.openxmlformats.org/officeDocument/2006/relationships/oleObject" Target="../embeddings/oleObject926.bin"/><Relationship Id="rId14" Type="http://schemas.openxmlformats.org/officeDocument/2006/relationships/oleObject" Target="../embeddings/oleObject923.bin"/><Relationship Id="rId22" Type="http://schemas.openxmlformats.org/officeDocument/2006/relationships/image" Target="../media/image20.wmf"/><Relationship Id="rId27" Type="http://schemas.openxmlformats.org/officeDocument/2006/relationships/oleObject" Target="../embeddings/oleObject931.bin"/><Relationship Id="rId30" Type="http://schemas.openxmlformats.org/officeDocument/2006/relationships/image" Target="../media/image25.wmf"/><Relationship Id="rId35" Type="http://schemas.openxmlformats.org/officeDocument/2006/relationships/oleObject" Target="../embeddings/oleObject935.bin"/><Relationship Id="rId43" Type="http://schemas.openxmlformats.org/officeDocument/2006/relationships/oleObject" Target="../embeddings/oleObject939.bin"/><Relationship Id="rId48" Type="http://schemas.openxmlformats.org/officeDocument/2006/relationships/image" Target="../media/image63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8" Type="http://schemas.openxmlformats.org/officeDocument/2006/relationships/oleObject" Target="../embeddings/oleObject920.bin"/><Relationship Id="rId51" Type="http://schemas.openxmlformats.org/officeDocument/2006/relationships/oleObject" Target="../embeddings/oleObject943.bin"/><Relationship Id="rId3" Type="http://schemas.openxmlformats.org/officeDocument/2006/relationships/notesSlide" Target="../notesSlides/notesSlide41.xml"/><Relationship Id="rId12" Type="http://schemas.openxmlformats.org/officeDocument/2006/relationships/oleObject" Target="../embeddings/oleObject922.bin"/><Relationship Id="rId17" Type="http://schemas.openxmlformats.org/officeDocument/2006/relationships/image" Target="../media/image17.wmf"/><Relationship Id="rId25" Type="http://schemas.openxmlformats.org/officeDocument/2006/relationships/oleObject" Target="../embeddings/oleObject930.bin"/><Relationship Id="rId33" Type="http://schemas.openxmlformats.org/officeDocument/2006/relationships/oleObject" Target="../embeddings/oleObject934.bin"/><Relationship Id="rId38" Type="http://schemas.openxmlformats.org/officeDocument/2006/relationships/image" Target="../media/image1.wmf"/><Relationship Id="rId46" Type="http://schemas.openxmlformats.org/officeDocument/2006/relationships/image" Target="../media/image95.wmf"/><Relationship Id="rId59" Type="http://schemas.openxmlformats.org/officeDocument/2006/relationships/slide" Target="slide46.xml"/><Relationship Id="rId67" Type="http://schemas.openxmlformats.org/officeDocument/2006/relationships/slide" Target="slide16.xml"/><Relationship Id="rId20" Type="http://schemas.openxmlformats.org/officeDocument/2006/relationships/image" Target="../media/image81.wmf"/><Relationship Id="rId41" Type="http://schemas.openxmlformats.org/officeDocument/2006/relationships/oleObject" Target="../embeddings/oleObject938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919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928.bin"/><Relationship Id="rId28" Type="http://schemas.openxmlformats.org/officeDocument/2006/relationships/image" Target="../media/image24.wmf"/><Relationship Id="rId36" Type="http://schemas.openxmlformats.org/officeDocument/2006/relationships/image" Target="../media/image5.wmf"/><Relationship Id="rId49" Type="http://schemas.openxmlformats.org/officeDocument/2006/relationships/oleObject" Target="../embeddings/oleObject942.bin"/><Relationship Id="rId57" Type="http://schemas.openxmlformats.org/officeDocument/2006/relationships/slide" Target="slide44.xml"/><Relationship Id="rId10" Type="http://schemas.openxmlformats.org/officeDocument/2006/relationships/oleObject" Target="../embeddings/oleObject921.bin"/><Relationship Id="rId31" Type="http://schemas.openxmlformats.org/officeDocument/2006/relationships/oleObject" Target="../embeddings/oleObject933.bin"/><Relationship Id="rId44" Type="http://schemas.openxmlformats.org/officeDocument/2006/relationships/image" Target="../media/image94.wmf"/><Relationship Id="rId52" Type="http://schemas.openxmlformats.org/officeDocument/2006/relationships/image" Target="../media/image31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4" Type="http://schemas.openxmlformats.org/officeDocument/2006/relationships/oleObject" Target="../embeddings/oleObject918.bin"/><Relationship Id="rId9" Type="http://schemas.openxmlformats.org/officeDocument/2006/relationships/image" Target="../media/image12.wmf"/><Relationship Id="rId13" Type="http://schemas.openxmlformats.org/officeDocument/2006/relationships/image" Target="../media/image91.wmf"/><Relationship Id="rId18" Type="http://schemas.openxmlformats.org/officeDocument/2006/relationships/oleObject" Target="../embeddings/oleObject925.bin"/><Relationship Id="rId39" Type="http://schemas.openxmlformats.org/officeDocument/2006/relationships/oleObject" Target="../embeddings/oleObject937.bin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.wmf"/><Relationship Id="rId21" Type="http://schemas.openxmlformats.org/officeDocument/2006/relationships/oleObject" Target="../embeddings/oleObject953.bin"/><Relationship Id="rId34" Type="http://schemas.openxmlformats.org/officeDocument/2006/relationships/image" Target="../media/image4.wmf"/><Relationship Id="rId42" Type="http://schemas.openxmlformats.org/officeDocument/2006/relationships/image" Target="../media/image101.wmf"/><Relationship Id="rId47" Type="http://schemas.openxmlformats.org/officeDocument/2006/relationships/oleObject" Target="../embeddings/oleObject967.bin"/><Relationship Id="rId50" Type="http://schemas.openxmlformats.org/officeDocument/2006/relationships/image" Target="../media/image104.wmf"/><Relationship Id="rId55" Type="http://schemas.openxmlformats.org/officeDocument/2006/relationships/slide" Target="slide42.xml"/><Relationship Id="rId63" Type="http://schemas.openxmlformats.org/officeDocument/2006/relationships/slide" Target="slide50.xml"/><Relationship Id="rId68" Type="http://schemas.openxmlformats.org/officeDocument/2006/relationships/slide" Target="slide31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50.bin"/><Relationship Id="rId29" Type="http://schemas.openxmlformats.org/officeDocument/2006/relationships/oleObject" Target="../embeddings/oleObject958.bin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955.bin"/><Relationship Id="rId32" Type="http://schemas.openxmlformats.org/officeDocument/2006/relationships/image" Target="../media/image3.wmf"/><Relationship Id="rId37" Type="http://schemas.openxmlformats.org/officeDocument/2006/relationships/oleObject" Target="../embeddings/oleObject962.bin"/><Relationship Id="rId40" Type="http://schemas.openxmlformats.org/officeDocument/2006/relationships/image" Target="../media/image100.wmf"/><Relationship Id="rId45" Type="http://schemas.openxmlformats.org/officeDocument/2006/relationships/oleObject" Target="../embeddings/oleObject966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image" Target="../media/image148.png"/><Relationship Id="rId5" Type="http://schemas.openxmlformats.org/officeDocument/2006/relationships/image" Target="../media/image98.wmf"/><Relationship Id="rId61" Type="http://schemas.openxmlformats.org/officeDocument/2006/relationships/slide" Target="slide48.xml"/><Relationship Id="rId19" Type="http://schemas.openxmlformats.org/officeDocument/2006/relationships/oleObject" Target="../embeddings/oleObject952.bin"/><Relationship Id="rId14" Type="http://schemas.openxmlformats.org/officeDocument/2006/relationships/oleObject" Target="../embeddings/oleObject949.bin"/><Relationship Id="rId22" Type="http://schemas.openxmlformats.org/officeDocument/2006/relationships/image" Target="../media/image20.wmf"/><Relationship Id="rId27" Type="http://schemas.openxmlformats.org/officeDocument/2006/relationships/oleObject" Target="../embeddings/oleObject957.bin"/><Relationship Id="rId30" Type="http://schemas.openxmlformats.org/officeDocument/2006/relationships/image" Target="../media/image25.wmf"/><Relationship Id="rId35" Type="http://schemas.openxmlformats.org/officeDocument/2006/relationships/oleObject" Target="../embeddings/oleObject961.bin"/><Relationship Id="rId43" Type="http://schemas.openxmlformats.org/officeDocument/2006/relationships/oleObject" Target="../embeddings/oleObject965.bin"/><Relationship Id="rId48" Type="http://schemas.openxmlformats.org/officeDocument/2006/relationships/image" Target="../media/image63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8" Type="http://schemas.openxmlformats.org/officeDocument/2006/relationships/oleObject" Target="../embeddings/oleObject946.bin"/><Relationship Id="rId51" Type="http://schemas.openxmlformats.org/officeDocument/2006/relationships/oleObject" Target="../embeddings/oleObject969.bin"/><Relationship Id="rId3" Type="http://schemas.openxmlformats.org/officeDocument/2006/relationships/notesSlide" Target="../notesSlides/notesSlide42.xml"/><Relationship Id="rId12" Type="http://schemas.openxmlformats.org/officeDocument/2006/relationships/oleObject" Target="../embeddings/oleObject948.bin"/><Relationship Id="rId17" Type="http://schemas.openxmlformats.org/officeDocument/2006/relationships/image" Target="../media/image17.wmf"/><Relationship Id="rId25" Type="http://schemas.openxmlformats.org/officeDocument/2006/relationships/oleObject" Target="../embeddings/oleObject956.bin"/><Relationship Id="rId33" Type="http://schemas.openxmlformats.org/officeDocument/2006/relationships/oleObject" Target="../embeddings/oleObject960.bin"/><Relationship Id="rId38" Type="http://schemas.openxmlformats.org/officeDocument/2006/relationships/image" Target="../media/image1.wmf"/><Relationship Id="rId46" Type="http://schemas.openxmlformats.org/officeDocument/2006/relationships/image" Target="../media/image103.wmf"/><Relationship Id="rId59" Type="http://schemas.openxmlformats.org/officeDocument/2006/relationships/slide" Target="slide46.xml"/><Relationship Id="rId67" Type="http://schemas.openxmlformats.org/officeDocument/2006/relationships/slide" Target="slide17.xml"/><Relationship Id="rId20" Type="http://schemas.openxmlformats.org/officeDocument/2006/relationships/image" Target="../media/image81.wmf"/><Relationship Id="rId41" Type="http://schemas.openxmlformats.org/officeDocument/2006/relationships/oleObject" Target="../embeddings/oleObject964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945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954.bin"/><Relationship Id="rId28" Type="http://schemas.openxmlformats.org/officeDocument/2006/relationships/image" Target="../media/image24.wmf"/><Relationship Id="rId36" Type="http://schemas.openxmlformats.org/officeDocument/2006/relationships/image" Target="../media/image5.wmf"/><Relationship Id="rId49" Type="http://schemas.openxmlformats.org/officeDocument/2006/relationships/oleObject" Target="../embeddings/oleObject968.bin"/><Relationship Id="rId57" Type="http://schemas.openxmlformats.org/officeDocument/2006/relationships/slide" Target="slide44.xml"/><Relationship Id="rId10" Type="http://schemas.openxmlformats.org/officeDocument/2006/relationships/oleObject" Target="../embeddings/oleObject947.bin"/><Relationship Id="rId31" Type="http://schemas.openxmlformats.org/officeDocument/2006/relationships/oleObject" Target="../embeddings/oleObject959.bin"/><Relationship Id="rId44" Type="http://schemas.openxmlformats.org/officeDocument/2006/relationships/image" Target="../media/image102.wmf"/><Relationship Id="rId52" Type="http://schemas.openxmlformats.org/officeDocument/2006/relationships/image" Target="../media/image31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4" Type="http://schemas.openxmlformats.org/officeDocument/2006/relationships/oleObject" Target="../embeddings/oleObject944.bin"/><Relationship Id="rId9" Type="http://schemas.openxmlformats.org/officeDocument/2006/relationships/image" Target="../media/image12.wmf"/><Relationship Id="rId13" Type="http://schemas.openxmlformats.org/officeDocument/2006/relationships/image" Target="../media/image99.wmf"/><Relationship Id="rId18" Type="http://schemas.openxmlformats.org/officeDocument/2006/relationships/oleObject" Target="../embeddings/oleObject951.bin"/><Relationship Id="rId39" Type="http://schemas.openxmlformats.org/officeDocument/2006/relationships/oleObject" Target="../embeddings/oleObject963.bin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.wmf"/><Relationship Id="rId21" Type="http://schemas.openxmlformats.org/officeDocument/2006/relationships/oleObject" Target="../embeddings/oleObject979.bin"/><Relationship Id="rId34" Type="http://schemas.openxmlformats.org/officeDocument/2006/relationships/image" Target="../media/image4.wmf"/><Relationship Id="rId42" Type="http://schemas.openxmlformats.org/officeDocument/2006/relationships/image" Target="../media/image108.wmf"/><Relationship Id="rId47" Type="http://schemas.openxmlformats.org/officeDocument/2006/relationships/oleObject" Target="../embeddings/oleObject993.bin"/><Relationship Id="rId50" Type="http://schemas.openxmlformats.org/officeDocument/2006/relationships/image" Target="../media/image111.wmf"/><Relationship Id="rId55" Type="http://schemas.openxmlformats.org/officeDocument/2006/relationships/slide" Target="slide42.xml"/><Relationship Id="rId63" Type="http://schemas.openxmlformats.org/officeDocument/2006/relationships/slide" Target="slide50.xml"/><Relationship Id="rId68" Type="http://schemas.openxmlformats.org/officeDocument/2006/relationships/slide" Target="slide32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76.bin"/><Relationship Id="rId29" Type="http://schemas.openxmlformats.org/officeDocument/2006/relationships/oleObject" Target="../embeddings/oleObject984.bin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981.bin"/><Relationship Id="rId32" Type="http://schemas.openxmlformats.org/officeDocument/2006/relationships/image" Target="../media/image3.wmf"/><Relationship Id="rId37" Type="http://schemas.openxmlformats.org/officeDocument/2006/relationships/oleObject" Target="../embeddings/oleObject988.bin"/><Relationship Id="rId40" Type="http://schemas.openxmlformats.org/officeDocument/2006/relationships/image" Target="../media/image107.wmf"/><Relationship Id="rId45" Type="http://schemas.openxmlformats.org/officeDocument/2006/relationships/oleObject" Target="../embeddings/oleObject992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image" Target="../media/image149.png"/><Relationship Id="rId5" Type="http://schemas.openxmlformats.org/officeDocument/2006/relationships/image" Target="../media/image106.wmf"/><Relationship Id="rId61" Type="http://schemas.openxmlformats.org/officeDocument/2006/relationships/slide" Target="slide48.xml"/><Relationship Id="rId19" Type="http://schemas.openxmlformats.org/officeDocument/2006/relationships/oleObject" Target="../embeddings/oleObject978.bin"/><Relationship Id="rId14" Type="http://schemas.openxmlformats.org/officeDocument/2006/relationships/oleObject" Target="../embeddings/oleObject975.bin"/><Relationship Id="rId22" Type="http://schemas.openxmlformats.org/officeDocument/2006/relationships/image" Target="../media/image20.wmf"/><Relationship Id="rId27" Type="http://schemas.openxmlformats.org/officeDocument/2006/relationships/oleObject" Target="../embeddings/oleObject983.bin"/><Relationship Id="rId30" Type="http://schemas.openxmlformats.org/officeDocument/2006/relationships/image" Target="../media/image25.wmf"/><Relationship Id="rId35" Type="http://schemas.openxmlformats.org/officeDocument/2006/relationships/oleObject" Target="../embeddings/oleObject987.bin"/><Relationship Id="rId43" Type="http://schemas.openxmlformats.org/officeDocument/2006/relationships/oleObject" Target="../embeddings/oleObject991.bin"/><Relationship Id="rId48" Type="http://schemas.openxmlformats.org/officeDocument/2006/relationships/image" Target="../media/image110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8" Type="http://schemas.openxmlformats.org/officeDocument/2006/relationships/oleObject" Target="../embeddings/oleObject972.bin"/><Relationship Id="rId51" Type="http://schemas.openxmlformats.org/officeDocument/2006/relationships/oleObject" Target="../embeddings/oleObject995.bin"/><Relationship Id="rId3" Type="http://schemas.openxmlformats.org/officeDocument/2006/relationships/notesSlide" Target="../notesSlides/notesSlide43.xml"/><Relationship Id="rId12" Type="http://schemas.openxmlformats.org/officeDocument/2006/relationships/oleObject" Target="../embeddings/oleObject974.bin"/><Relationship Id="rId17" Type="http://schemas.openxmlformats.org/officeDocument/2006/relationships/image" Target="../media/image17.wmf"/><Relationship Id="rId25" Type="http://schemas.openxmlformats.org/officeDocument/2006/relationships/oleObject" Target="../embeddings/oleObject982.bin"/><Relationship Id="rId33" Type="http://schemas.openxmlformats.org/officeDocument/2006/relationships/oleObject" Target="../embeddings/oleObject986.bin"/><Relationship Id="rId38" Type="http://schemas.openxmlformats.org/officeDocument/2006/relationships/image" Target="../media/image1.wmf"/><Relationship Id="rId46" Type="http://schemas.openxmlformats.org/officeDocument/2006/relationships/image" Target="../media/image109.wmf"/><Relationship Id="rId59" Type="http://schemas.openxmlformats.org/officeDocument/2006/relationships/slide" Target="slide46.xml"/><Relationship Id="rId67" Type="http://schemas.openxmlformats.org/officeDocument/2006/relationships/slide" Target="slide18.xml"/><Relationship Id="rId20" Type="http://schemas.openxmlformats.org/officeDocument/2006/relationships/image" Target="../media/image81.wmf"/><Relationship Id="rId41" Type="http://schemas.openxmlformats.org/officeDocument/2006/relationships/oleObject" Target="../embeddings/oleObject990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971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980.bin"/><Relationship Id="rId28" Type="http://schemas.openxmlformats.org/officeDocument/2006/relationships/image" Target="../media/image24.wmf"/><Relationship Id="rId36" Type="http://schemas.openxmlformats.org/officeDocument/2006/relationships/image" Target="../media/image5.wmf"/><Relationship Id="rId49" Type="http://schemas.openxmlformats.org/officeDocument/2006/relationships/oleObject" Target="../embeddings/oleObject994.bin"/><Relationship Id="rId57" Type="http://schemas.openxmlformats.org/officeDocument/2006/relationships/slide" Target="slide44.xml"/><Relationship Id="rId10" Type="http://schemas.openxmlformats.org/officeDocument/2006/relationships/oleObject" Target="../embeddings/oleObject973.bin"/><Relationship Id="rId31" Type="http://schemas.openxmlformats.org/officeDocument/2006/relationships/oleObject" Target="../embeddings/oleObject985.bin"/><Relationship Id="rId44" Type="http://schemas.openxmlformats.org/officeDocument/2006/relationships/image" Target="../media/image102.wmf"/><Relationship Id="rId52" Type="http://schemas.openxmlformats.org/officeDocument/2006/relationships/image" Target="../media/image31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4" Type="http://schemas.openxmlformats.org/officeDocument/2006/relationships/oleObject" Target="../embeddings/oleObject970.bin"/><Relationship Id="rId9" Type="http://schemas.openxmlformats.org/officeDocument/2006/relationships/image" Target="../media/image12.wmf"/><Relationship Id="rId13" Type="http://schemas.openxmlformats.org/officeDocument/2006/relationships/image" Target="../media/image14.wmf"/><Relationship Id="rId18" Type="http://schemas.openxmlformats.org/officeDocument/2006/relationships/oleObject" Target="../embeddings/oleObject977.bin"/><Relationship Id="rId39" Type="http://schemas.openxmlformats.org/officeDocument/2006/relationships/oleObject" Target="../embeddings/oleObject989.bin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5.wmf"/><Relationship Id="rId21" Type="http://schemas.openxmlformats.org/officeDocument/2006/relationships/oleObject" Target="../embeddings/oleObject1005.bin"/><Relationship Id="rId34" Type="http://schemas.openxmlformats.org/officeDocument/2006/relationships/image" Target="../media/image3.wmf"/><Relationship Id="rId42" Type="http://schemas.openxmlformats.org/officeDocument/2006/relationships/image" Target="../media/image116.wmf"/><Relationship Id="rId47" Type="http://schemas.openxmlformats.org/officeDocument/2006/relationships/oleObject" Target="../embeddings/oleObject1019.bin"/><Relationship Id="rId50" Type="http://schemas.openxmlformats.org/officeDocument/2006/relationships/image" Target="../media/image16.wmf"/><Relationship Id="rId55" Type="http://schemas.openxmlformats.org/officeDocument/2006/relationships/slide" Target="slide42.xml"/><Relationship Id="rId63" Type="http://schemas.openxmlformats.org/officeDocument/2006/relationships/slide" Target="slide50.xml"/><Relationship Id="rId68" Type="http://schemas.openxmlformats.org/officeDocument/2006/relationships/slide" Target="slide33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02.bin"/><Relationship Id="rId29" Type="http://schemas.openxmlformats.org/officeDocument/2006/relationships/oleObject" Target="../embeddings/oleObject1010.bin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1007.bin"/><Relationship Id="rId32" Type="http://schemas.openxmlformats.org/officeDocument/2006/relationships/image" Target="../media/image25.wmf"/><Relationship Id="rId37" Type="http://schemas.openxmlformats.org/officeDocument/2006/relationships/oleObject" Target="../embeddings/oleObject1014.bin"/><Relationship Id="rId40" Type="http://schemas.openxmlformats.org/officeDocument/2006/relationships/image" Target="../media/image1.wmf"/><Relationship Id="rId45" Type="http://schemas.openxmlformats.org/officeDocument/2006/relationships/oleObject" Target="../embeddings/oleObject1018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image" Target="../media/image150.png"/><Relationship Id="rId5" Type="http://schemas.openxmlformats.org/officeDocument/2006/relationships/image" Target="../media/image113.wmf"/><Relationship Id="rId61" Type="http://schemas.openxmlformats.org/officeDocument/2006/relationships/slide" Target="slide48.xml"/><Relationship Id="rId19" Type="http://schemas.openxmlformats.org/officeDocument/2006/relationships/oleObject" Target="../embeddings/oleObject1004.bin"/><Relationship Id="rId14" Type="http://schemas.openxmlformats.org/officeDocument/2006/relationships/oleObject" Target="../embeddings/oleObject1001.bin"/><Relationship Id="rId22" Type="http://schemas.openxmlformats.org/officeDocument/2006/relationships/image" Target="../media/image20.wmf"/><Relationship Id="rId27" Type="http://schemas.openxmlformats.org/officeDocument/2006/relationships/oleObject" Target="../embeddings/oleObject1009.bin"/><Relationship Id="rId30" Type="http://schemas.openxmlformats.org/officeDocument/2006/relationships/image" Target="../media/image24.wmf"/><Relationship Id="rId35" Type="http://schemas.openxmlformats.org/officeDocument/2006/relationships/oleObject" Target="../embeddings/oleObject1013.bin"/><Relationship Id="rId43" Type="http://schemas.openxmlformats.org/officeDocument/2006/relationships/oleObject" Target="../embeddings/oleObject1017.bin"/><Relationship Id="rId48" Type="http://schemas.openxmlformats.org/officeDocument/2006/relationships/image" Target="../media/image118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8" Type="http://schemas.openxmlformats.org/officeDocument/2006/relationships/oleObject" Target="../embeddings/oleObject998.bin"/><Relationship Id="rId51" Type="http://schemas.openxmlformats.org/officeDocument/2006/relationships/oleObject" Target="../embeddings/oleObject1021.bin"/><Relationship Id="rId3" Type="http://schemas.openxmlformats.org/officeDocument/2006/relationships/notesSlide" Target="../notesSlides/notesSlide44.xml"/><Relationship Id="rId12" Type="http://schemas.openxmlformats.org/officeDocument/2006/relationships/oleObject" Target="../embeddings/oleObject1000.bin"/><Relationship Id="rId17" Type="http://schemas.openxmlformats.org/officeDocument/2006/relationships/image" Target="../media/image17.wmf"/><Relationship Id="rId25" Type="http://schemas.openxmlformats.org/officeDocument/2006/relationships/oleObject" Target="../embeddings/oleObject1008.bin"/><Relationship Id="rId33" Type="http://schemas.openxmlformats.org/officeDocument/2006/relationships/oleObject" Target="../embeddings/oleObject1012.bin"/><Relationship Id="rId38" Type="http://schemas.openxmlformats.org/officeDocument/2006/relationships/image" Target="../media/image5.wmf"/><Relationship Id="rId46" Type="http://schemas.openxmlformats.org/officeDocument/2006/relationships/image" Target="../media/image102.wmf"/><Relationship Id="rId59" Type="http://schemas.openxmlformats.org/officeDocument/2006/relationships/slide" Target="slide46.xml"/><Relationship Id="rId67" Type="http://schemas.openxmlformats.org/officeDocument/2006/relationships/slide" Target="slide19.xml"/><Relationship Id="rId20" Type="http://schemas.openxmlformats.org/officeDocument/2006/relationships/image" Target="../media/image114.wmf"/><Relationship Id="rId41" Type="http://schemas.openxmlformats.org/officeDocument/2006/relationships/oleObject" Target="../embeddings/oleObject1016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997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006.bin"/><Relationship Id="rId28" Type="http://schemas.openxmlformats.org/officeDocument/2006/relationships/image" Target="../media/image23.wmf"/><Relationship Id="rId36" Type="http://schemas.openxmlformats.org/officeDocument/2006/relationships/image" Target="../media/image4.wmf"/><Relationship Id="rId49" Type="http://schemas.openxmlformats.org/officeDocument/2006/relationships/oleObject" Target="../embeddings/oleObject1020.bin"/><Relationship Id="rId57" Type="http://schemas.openxmlformats.org/officeDocument/2006/relationships/slide" Target="slide44.xml"/><Relationship Id="rId10" Type="http://schemas.openxmlformats.org/officeDocument/2006/relationships/oleObject" Target="../embeddings/oleObject999.bin"/><Relationship Id="rId31" Type="http://schemas.openxmlformats.org/officeDocument/2006/relationships/oleObject" Target="../embeddings/oleObject1011.bin"/><Relationship Id="rId44" Type="http://schemas.openxmlformats.org/officeDocument/2006/relationships/image" Target="../media/image117.wmf"/><Relationship Id="rId52" Type="http://schemas.openxmlformats.org/officeDocument/2006/relationships/image" Target="../media/image31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4" Type="http://schemas.openxmlformats.org/officeDocument/2006/relationships/oleObject" Target="../embeddings/oleObject996.bin"/><Relationship Id="rId9" Type="http://schemas.openxmlformats.org/officeDocument/2006/relationships/image" Target="../media/image12.wmf"/><Relationship Id="rId13" Type="http://schemas.openxmlformats.org/officeDocument/2006/relationships/image" Target="../media/image14.wmf"/><Relationship Id="rId18" Type="http://schemas.openxmlformats.org/officeDocument/2006/relationships/oleObject" Target="../embeddings/oleObject1003.bin"/><Relationship Id="rId39" Type="http://schemas.openxmlformats.org/officeDocument/2006/relationships/oleObject" Target="../embeddings/oleObject1015.bin"/></Relationships>
</file>

<file path=ppt/slides/_rels/slide48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1034.bin"/><Relationship Id="rId21" Type="http://schemas.openxmlformats.org/officeDocument/2006/relationships/oleObject" Target="../embeddings/oleObject1031.bin"/><Relationship Id="rId34" Type="http://schemas.openxmlformats.org/officeDocument/2006/relationships/image" Target="../media/image25.wmf"/><Relationship Id="rId42" Type="http://schemas.openxmlformats.org/officeDocument/2006/relationships/image" Target="../media/image1.wmf"/><Relationship Id="rId47" Type="http://schemas.openxmlformats.org/officeDocument/2006/relationships/oleObject" Target="../embeddings/oleObject1045.bin"/><Relationship Id="rId50" Type="http://schemas.openxmlformats.org/officeDocument/2006/relationships/image" Target="../media/image125.wmf"/><Relationship Id="rId55" Type="http://schemas.openxmlformats.org/officeDocument/2006/relationships/slide" Target="slide42.xml"/><Relationship Id="rId63" Type="http://schemas.openxmlformats.org/officeDocument/2006/relationships/slide" Target="slide50.xml"/><Relationship Id="rId68" Type="http://schemas.openxmlformats.org/officeDocument/2006/relationships/slide" Target="slide34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28.bin"/><Relationship Id="rId29" Type="http://schemas.openxmlformats.org/officeDocument/2006/relationships/oleObject" Target="../embeddings/oleObject1036.bin"/><Relationship Id="rId11" Type="http://schemas.openxmlformats.org/officeDocument/2006/relationships/image" Target="../media/image14.wmf"/><Relationship Id="rId24" Type="http://schemas.openxmlformats.org/officeDocument/2006/relationships/image" Target="../media/image20.wmf"/><Relationship Id="rId32" Type="http://schemas.openxmlformats.org/officeDocument/2006/relationships/image" Target="../media/image24.wmf"/><Relationship Id="rId37" Type="http://schemas.openxmlformats.org/officeDocument/2006/relationships/oleObject" Target="../embeddings/oleObject1040.bin"/><Relationship Id="rId40" Type="http://schemas.openxmlformats.org/officeDocument/2006/relationships/image" Target="../media/image5.wmf"/><Relationship Id="rId45" Type="http://schemas.openxmlformats.org/officeDocument/2006/relationships/oleObject" Target="../embeddings/oleObject1044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image" Target="../media/image151.png"/><Relationship Id="rId5" Type="http://schemas.openxmlformats.org/officeDocument/2006/relationships/image" Target="../media/image11.wmf"/><Relationship Id="rId61" Type="http://schemas.openxmlformats.org/officeDocument/2006/relationships/slide" Target="slide48.xml"/><Relationship Id="rId19" Type="http://schemas.openxmlformats.org/officeDocument/2006/relationships/oleObject" Target="../embeddings/oleObject1030.bin"/><Relationship Id="rId14" Type="http://schemas.openxmlformats.org/officeDocument/2006/relationships/oleObject" Target="../embeddings/oleObject1027.bin"/><Relationship Id="rId22" Type="http://schemas.openxmlformats.org/officeDocument/2006/relationships/image" Target="../media/image120.wmf"/><Relationship Id="rId27" Type="http://schemas.openxmlformats.org/officeDocument/2006/relationships/oleObject" Target="../embeddings/oleObject1035.bin"/><Relationship Id="rId30" Type="http://schemas.openxmlformats.org/officeDocument/2006/relationships/image" Target="../media/image23.wmf"/><Relationship Id="rId35" Type="http://schemas.openxmlformats.org/officeDocument/2006/relationships/oleObject" Target="../embeddings/oleObject1039.bin"/><Relationship Id="rId43" Type="http://schemas.openxmlformats.org/officeDocument/2006/relationships/oleObject" Target="../embeddings/oleObject1043.bin"/><Relationship Id="rId48" Type="http://schemas.openxmlformats.org/officeDocument/2006/relationships/image" Target="../media/image124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8" Type="http://schemas.openxmlformats.org/officeDocument/2006/relationships/oleObject" Target="../embeddings/oleObject1024.bin"/><Relationship Id="rId51" Type="http://schemas.openxmlformats.org/officeDocument/2006/relationships/oleObject" Target="../embeddings/oleObject1047.bin"/><Relationship Id="rId3" Type="http://schemas.openxmlformats.org/officeDocument/2006/relationships/notesSlide" Target="../notesSlides/notesSlide45.xml"/><Relationship Id="rId12" Type="http://schemas.openxmlformats.org/officeDocument/2006/relationships/oleObject" Target="../embeddings/oleObject1026.bin"/><Relationship Id="rId17" Type="http://schemas.openxmlformats.org/officeDocument/2006/relationships/image" Target="../media/image17.wmf"/><Relationship Id="rId25" Type="http://schemas.openxmlformats.org/officeDocument/2006/relationships/oleObject" Target="../embeddings/oleObject1033.bin"/><Relationship Id="rId33" Type="http://schemas.openxmlformats.org/officeDocument/2006/relationships/oleObject" Target="../embeddings/oleObject1038.bin"/><Relationship Id="rId38" Type="http://schemas.openxmlformats.org/officeDocument/2006/relationships/image" Target="../media/image4.wmf"/><Relationship Id="rId46" Type="http://schemas.openxmlformats.org/officeDocument/2006/relationships/image" Target="../media/image123.wmf"/><Relationship Id="rId59" Type="http://schemas.openxmlformats.org/officeDocument/2006/relationships/slide" Target="slide46.xml"/><Relationship Id="rId67" Type="http://schemas.openxmlformats.org/officeDocument/2006/relationships/slide" Target="slide20.xml"/><Relationship Id="rId20" Type="http://schemas.openxmlformats.org/officeDocument/2006/relationships/image" Target="../media/image18.wmf"/><Relationship Id="rId41" Type="http://schemas.openxmlformats.org/officeDocument/2006/relationships/oleObject" Target="../embeddings/oleObject1042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1023.bin"/><Relationship Id="rId15" Type="http://schemas.openxmlformats.org/officeDocument/2006/relationships/image" Target="../media/image16.wmf"/><Relationship Id="rId23" Type="http://schemas.openxmlformats.org/officeDocument/2006/relationships/oleObject" Target="../embeddings/oleObject1032.bin"/><Relationship Id="rId28" Type="http://schemas.openxmlformats.org/officeDocument/2006/relationships/image" Target="../media/image121.wmf"/><Relationship Id="rId36" Type="http://schemas.openxmlformats.org/officeDocument/2006/relationships/image" Target="../media/image3.wmf"/><Relationship Id="rId49" Type="http://schemas.openxmlformats.org/officeDocument/2006/relationships/oleObject" Target="../embeddings/oleObject1046.bin"/><Relationship Id="rId57" Type="http://schemas.openxmlformats.org/officeDocument/2006/relationships/slide" Target="slide44.xml"/><Relationship Id="rId10" Type="http://schemas.openxmlformats.org/officeDocument/2006/relationships/oleObject" Target="../embeddings/oleObject1025.bin"/><Relationship Id="rId31" Type="http://schemas.openxmlformats.org/officeDocument/2006/relationships/oleObject" Target="../embeddings/oleObject1037.bin"/><Relationship Id="rId44" Type="http://schemas.openxmlformats.org/officeDocument/2006/relationships/image" Target="../media/image122.wmf"/><Relationship Id="rId52" Type="http://schemas.openxmlformats.org/officeDocument/2006/relationships/image" Target="../media/image31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4" Type="http://schemas.openxmlformats.org/officeDocument/2006/relationships/oleObject" Target="../embeddings/oleObject1022.bin"/><Relationship Id="rId9" Type="http://schemas.openxmlformats.org/officeDocument/2006/relationships/image" Target="../media/image13.wmf"/><Relationship Id="rId13" Type="http://schemas.openxmlformats.org/officeDocument/2006/relationships/image" Target="../media/image15.wmf"/><Relationship Id="rId18" Type="http://schemas.openxmlformats.org/officeDocument/2006/relationships/oleObject" Target="../embeddings/oleObject1029.bin"/><Relationship Id="rId39" Type="http://schemas.openxmlformats.org/officeDocument/2006/relationships/oleObject" Target="../embeddings/oleObject1041.bin"/></Relationships>
</file>

<file path=ppt/slides/_rels/slide4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.wmf"/><Relationship Id="rId21" Type="http://schemas.openxmlformats.org/officeDocument/2006/relationships/oleObject" Target="../embeddings/oleObject1057.bin"/><Relationship Id="rId34" Type="http://schemas.openxmlformats.org/officeDocument/2006/relationships/image" Target="../media/image23.wmf"/><Relationship Id="rId42" Type="http://schemas.openxmlformats.org/officeDocument/2006/relationships/image" Target="../media/image4.wmf"/><Relationship Id="rId47" Type="http://schemas.openxmlformats.org/officeDocument/2006/relationships/oleObject" Target="../embeddings/oleObject1071.bin"/><Relationship Id="rId50" Type="http://schemas.openxmlformats.org/officeDocument/2006/relationships/image" Target="../media/image27.wmf"/><Relationship Id="rId55" Type="http://schemas.openxmlformats.org/officeDocument/2006/relationships/slide" Target="slide42.xml"/><Relationship Id="rId63" Type="http://schemas.openxmlformats.org/officeDocument/2006/relationships/slide" Target="slide50.xml"/><Relationship Id="rId68" Type="http://schemas.openxmlformats.org/officeDocument/2006/relationships/slide" Target="slide35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54.bin"/><Relationship Id="rId29" Type="http://schemas.openxmlformats.org/officeDocument/2006/relationships/oleObject" Target="../embeddings/oleObject1062.bin"/><Relationship Id="rId11" Type="http://schemas.openxmlformats.org/officeDocument/2006/relationships/image" Target="../media/image13.wmf"/><Relationship Id="rId24" Type="http://schemas.openxmlformats.org/officeDocument/2006/relationships/image" Target="../media/image19.wmf"/><Relationship Id="rId32" Type="http://schemas.openxmlformats.org/officeDocument/2006/relationships/image" Target="../media/image30.wmf"/><Relationship Id="rId37" Type="http://schemas.openxmlformats.org/officeDocument/2006/relationships/oleObject" Target="../embeddings/oleObject1066.bin"/><Relationship Id="rId40" Type="http://schemas.openxmlformats.org/officeDocument/2006/relationships/image" Target="../media/image3.wmf"/><Relationship Id="rId45" Type="http://schemas.openxmlformats.org/officeDocument/2006/relationships/oleObject" Target="../embeddings/oleObject1070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image" Target="../media/image29.png"/><Relationship Id="rId5" Type="http://schemas.openxmlformats.org/officeDocument/2006/relationships/image" Target="../media/image9.wmf"/><Relationship Id="rId61" Type="http://schemas.openxmlformats.org/officeDocument/2006/relationships/slide" Target="slide48.xml"/><Relationship Id="rId19" Type="http://schemas.openxmlformats.org/officeDocument/2006/relationships/image" Target="../media/image17.wmf"/><Relationship Id="rId14" Type="http://schemas.openxmlformats.org/officeDocument/2006/relationships/oleObject" Target="../embeddings/oleObject1053.bin"/><Relationship Id="rId22" Type="http://schemas.openxmlformats.org/officeDocument/2006/relationships/image" Target="../media/image18.wmf"/><Relationship Id="rId27" Type="http://schemas.openxmlformats.org/officeDocument/2006/relationships/oleObject" Target="../embeddings/oleObject1060.bin"/><Relationship Id="rId30" Type="http://schemas.openxmlformats.org/officeDocument/2006/relationships/image" Target="../media/image21.wmf"/><Relationship Id="rId35" Type="http://schemas.openxmlformats.org/officeDocument/2006/relationships/oleObject" Target="../embeddings/oleObject1065.bin"/><Relationship Id="rId43" Type="http://schemas.openxmlformats.org/officeDocument/2006/relationships/oleObject" Target="../embeddings/oleObject1069.bin"/><Relationship Id="rId48" Type="http://schemas.openxmlformats.org/officeDocument/2006/relationships/image" Target="../media/image26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8" Type="http://schemas.openxmlformats.org/officeDocument/2006/relationships/oleObject" Target="../embeddings/oleObject1050.bin"/><Relationship Id="rId51" Type="http://schemas.openxmlformats.org/officeDocument/2006/relationships/oleObject" Target="../embeddings/oleObject1073.bin"/><Relationship Id="rId3" Type="http://schemas.openxmlformats.org/officeDocument/2006/relationships/notesSlide" Target="../notesSlides/notesSlide46.xml"/><Relationship Id="rId12" Type="http://schemas.openxmlformats.org/officeDocument/2006/relationships/oleObject" Target="../embeddings/oleObject1052.bin"/><Relationship Id="rId17" Type="http://schemas.openxmlformats.org/officeDocument/2006/relationships/image" Target="../media/image16.wmf"/><Relationship Id="rId25" Type="http://schemas.openxmlformats.org/officeDocument/2006/relationships/oleObject" Target="../embeddings/oleObject1059.bin"/><Relationship Id="rId33" Type="http://schemas.openxmlformats.org/officeDocument/2006/relationships/oleObject" Target="../embeddings/oleObject1064.bin"/><Relationship Id="rId38" Type="http://schemas.openxmlformats.org/officeDocument/2006/relationships/image" Target="../media/image25.wmf"/><Relationship Id="rId46" Type="http://schemas.openxmlformats.org/officeDocument/2006/relationships/image" Target="../media/image1.wmf"/><Relationship Id="rId59" Type="http://schemas.openxmlformats.org/officeDocument/2006/relationships/slide" Target="slide46.xml"/><Relationship Id="rId67" Type="http://schemas.openxmlformats.org/officeDocument/2006/relationships/slide" Target="slide21.xml"/><Relationship Id="rId20" Type="http://schemas.openxmlformats.org/officeDocument/2006/relationships/oleObject" Target="../embeddings/oleObject1056.bin"/><Relationship Id="rId41" Type="http://schemas.openxmlformats.org/officeDocument/2006/relationships/oleObject" Target="../embeddings/oleObject1068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1049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058.bin"/><Relationship Id="rId28" Type="http://schemas.openxmlformats.org/officeDocument/2006/relationships/oleObject" Target="../embeddings/oleObject1061.bin"/><Relationship Id="rId36" Type="http://schemas.openxmlformats.org/officeDocument/2006/relationships/image" Target="../media/image24.wmf"/><Relationship Id="rId49" Type="http://schemas.openxmlformats.org/officeDocument/2006/relationships/oleObject" Target="../embeddings/oleObject1072.bin"/><Relationship Id="rId57" Type="http://schemas.openxmlformats.org/officeDocument/2006/relationships/slide" Target="slide44.xml"/><Relationship Id="rId10" Type="http://schemas.openxmlformats.org/officeDocument/2006/relationships/oleObject" Target="../embeddings/oleObject1051.bin"/><Relationship Id="rId31" Type="http://schemas.openxmlformats.org/officeDocument/2006/relationships/oleObject" Target="../embeddings/oleObject1063.bin"/><Relationship Id="rId44" Type="http://schemas.openxmlformats.org/officeDocument/2006/relationships/image" Target="../media/image5.wmf"/><Relationship Id="rId52" Type="http://schemas.openxmlformats.org/officeDocument/2006/relationships/image" Target="../media/image31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4" Type="http://schemas.openxmlformats.org/officeDocument/2006/relationships/oleObject" Target="../embeddings/oleObject1048.bin"/><Relationship Id="rId9" Type="http://schemas.openxmlformats.org/officeDocument/2006/relationships/image" Target="../media/image12.wmf"/><Relationship Id="rId13" Type="http://schemas.openxmlformats.org/officeDocument/2006/relationships/image" Target="../media/image14.wmf"/><Relationship Id="rId18" Type="http://schemas.openxmlformats.org/officeDocument/2006/relationships/oleObject" Target="../embeddings/oleObject1055.bin"/><Relationship Id="rId39" Type="http://schemas.openxmlformats.org/officeDocument/2006/relationships/oleObject" Target="../embeddings/oleObject1067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8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wmf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6.wmf"/><Relationship Id="rId5" Type="http://schemas.openxmlformats.org/officeDocument/2006/relationships/image" Target="../media/image3.wmf"/><Relationship Id="rId15" Type="http://schemas.openxmlformats.org/officeDocument/2006/relationships/image" Target="../media/image1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5.wmf"/><Relationship Id="rId14" Type="http://schemas.openxmlformats.org/officeDocument/2006/relationships/oleObject" Target="../embeddings/oleObject13.bin"/></Relationships>
</file>

<file path=ppt/slides/_rels/slide5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.wmf"/><Relationship Id="rId21" Type="http://schemas.openxmlformats.org/officeDocument/2006/relationships/oleObject" Target="../embeddings/oleObject1083.bin"/><Relationship Id="rId34" Type="http://schemas.openxmlformats.org/officeDocument/2006/relationships/image" Target="../media/image24.wmf"/><Relationship Id="rId42" Type="http://schemas.openxmlformats.org/officeDocument/2006/relationships/image" Target="../media/image5.wmf"/><Relationship Id="rId47" Type="http://schemas.openxmlformats.org/officeDocument/2006/relationships/oleObject" Target="../embeddings/oleObject1097.bin"/><Relationship Id="rId50" Type="http://schemas.openxmlformats.org/officeDocument/2006/relationships/image" Target="../media/image131.wmf"/><Relationship Id="rId55" Type="http://schemas.openxmlformats.org/officeDocument/2006/relationships/slide" Target="slide42.xml"/><Relationship Id="rId63" Type="http://schemas.openxmlformats.org/officeDocument/2006/relationships/slide" Target="slide50.xml"/><Relationship Id="rId68" Type="http://schemas.openxmlformats.org/officeDocument/2006/relationships/slide" Target="slide36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80.bin"/><Relationship Id="rId29" Type="http://schemas.openxmlformats.org/officeDocument/2006/relationships/oleObject" Target="../embeddings/oleObject1088.bin"/><Relationship Id="rId11" Type="http://schemas.openxmlformats.org/officeDocument/2006/relationships/image" Target="../media/image13.wmf"/><Relationship Id="rId24" Type="http://schemas.openxmlformats.org/officeDocument/2006/relationships/image" Target="../media/image129.wmf"/><Relationship Id="rId32" Type="http://schemas.openxmlformats.org/officeDocument/2006/relationships/image" Target="../media/image130.wmf"/><Relationship Id="rId37" Type="http://schemas.openxmlformats.org/officeDocument/2006/relationships/oleObject" Target="../embeddings/oleObject1092.bin"/><Relationship Id="rId40" Type="http://schemas.openxmlformats.org/officeDocument/2006/relationships/image" Target="../media/image4.wmf"/><Relationship Id="rId45" Type="http://schemas.openxmlformats.org/officeDocument/2006/relationships/oleObject" Target="../embeddings/oleObject1096.bin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image" Target="../media/image152.png"/><Relationship Id="rId5" Type="http://schemas.openxmlformats.org/officeDocument/2006/relationships/image" Target="../media/image128.wmf"/><Relationship Id="rId61" Type="http://schemas.openxmlformats.org/officeDocument/2006/relationships/slide" Target="slide48.xml"/><Relationship Id="rId19" Type="http://schemas.openxmlformats.org/officeDocument/2006/relationships/image" Target="../media/image17.wmf"/><Relationship Id="rId14" Type="http://schemas.openxmlformats.org/officeDocument/2006/relationships/oleObject" Target="../embeddings/oleObject1079.bin"/><Relationship Id="rId22" Type="http://schemas.openxmlformats.org/officeDocument/2006/relationships/image" Target="../media/image18.wmf"/><Relationship Id="rId27" Type="http://schemas.openxmlformats.org/officeDocument/2006/relationships/oleObject" Target="../embeddings/oleObject1086.bin"/><Relationship Id="rId30" Type="http://schemas.openxmlformats.org/officeDocument/2006/relationships/image" Target="../media/image21.wmf"/><Relationship Id="rId35" Type="http://schemas.openxmlformats.org/officeDocument/2006/relationships/oleObject" Target="../embeddings/oleObject1091.bin"/><Relationship Id="rId43" Type="http://schemas.openxmlformats.org/officeDocument/2006/relationships/oleObject" Target="../embeddings/oleObject1095.bin"/><Relationship Id="rId48" Type="http://schemas.openxmlformats.org/officeDocument/2006/relationships/image" Target="../media/image31.wmf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8" Type="http://schemas.openxmlformats.org/officeDocument/2006/relationships/oleObject" Target="../embeddings/oleObject1076.bin"/><Relationship Id="rId51" Type="http://schemas.openxmlformats.org/officeDocument/2006/relationships/oleObject" Target="../embeddings/oleObject1099.bin"/><Relationship Id="rId3" Type="http://schemas.openxmlformats.org/officeDocument/2006/relationships/notesSlide" Target="../notesSlides/notesSlide47.xml"/><Relationship Id="rId12" Type="http://schemas.openxmlformats.org/officeDocument/2006/relationships/oleObject" Target="../embeddings/oleObject1078.bin"/><Relationship Id="rId17" Type="http://schemas.openxmlformats.org/officeDocument/2006/relationships/image" Target="../media/image16.wmf"/><Relationship Id="rId25" Type="http://schemas.openxmlformats.org/officeDocument/2006/relationships/oleObject" Target="../embeddings/oleObject1085.bin"/><Relationship Id="rId33" Type="http://schemas.openxmlformats.org/officeDocument/2006/relationships/oleObject" Target="../embeddings/oleObject1090.bin"/><Relationship Id="rId38" Type="http://schemas.openxmlformats.org/officeDocument/2006/relationships/image" Target="../media/image3.wmf"/><Relationship Id="rId46" Type="http://schemas.openxmlformats.org/officeDocument/2006/relationships/image" Target="../media/image27.wmf"/><Relationship Id="rId59" Type="http://schemas.openxmlformats.org/officeDocument/2006/relationships/slide" Target="slide46.xml"/><Relationship Id="rId67" Type="http://schemas.openxmlformats.org/officeDocument/2006/relationships/slide" Target="slide22.xml"/><Relationship Id="rId20" Type="http://schemas.openxmlformats.org/officeDocument/2006/relationships/oleObject" Target="../embeddings/oleObject1082.bin"/><Relationship Id="rId41" Type="http://schemas.openxmlformats.org/officeDocument/2006/relationships/oleObject" Target="../embeddings/oleObject1094.bin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1075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084.bin"/><Relationship Id="rId28" Type="http://schemas.openxmlformats.org/officeDocument/2006/relationships/oleObject" Target="../embeddings/oleObject1087.bin"/><Relationship Id="rId36" Type="http://schemas.openxmlformats.org/officeDocument/2006/relationships/image" Target="../media/image25.wmf"/><Relationship Id="rId49" Type="http://schemas.openxmlformats.org/officeDocument/2006/relationships/oleObject" Target="../embeddings/oleObject1098.bin"/><Relationship Id="rId57" Type="http://schemas.openxmlformats.org/officeDocument/2006/relationships/slide" Target="slide44.xml"/><Relationship Id="rId10" Type="http://schemas.openxmlformats.org/officeDocument/2006/relationships/oleObject" Target="../embeddings/oleObject1077.bin"/><Relationship Id="rId31" Type="http://schemas.openxmlformats.org/officeDocument/2006/relationships/oleObject" Target="../embeddings/oleObject1089.bin"/><Relationship Id="rId44" Type="http://schemas.openxmlformats.org/officeDocument/2006/relationships/image" Target="../media/image1.wmf"/><Relationship Id="rId52" Type="http://schemas.openxmlformats.org/officeDocument/2006/relationships/image" Target="../media/image83.wmf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4" Type="http://schemas.openxmlformats.org/officeDocument/2006/relationships/oleObject" Target="../embeddings/oleObject1074.bin"/><Relationship Id="rId9" Type="http://schemas.openxmlformats.org/officeDocument/2006/relationships/image" Target="../media/image12.wmf"/><Relationship Id="rId13" Type="http://schemas.openxmlformats.org/officeDocument/2006/relationships/image" Target="../media/image14.wmf"/><Relationship Id="rId18" Type="http://schemas.openxmlformats.org/officeDocument/2006/relationships/oleObject" Target="../embeddings/oleObject1081.bin"/><Relationship Id="rId39" Type="http://schemas.openxmlformats.org/officeDocument/2006/relationships/oleObject" Target="../embeddings/oleObject1093.bin"/></Relationships>
</file>

<file path=ppt/slides/_rels/slide51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1112.bin"/><Relationship Id="rId21" Type="http://schemas.openxmlformats.org/officeDocument/2006/relationships/oleObject" Target="../embeddings/oleObject1109.bin"/><Relationship Id="rId34" Type="http://schemas.openxmlformats.org/officeDocument/2006/relationships/oleObject" Target="../embeddings/oleObject1116.bin"/><Relationship Id="rId42" Type="http://schemas.openxmlformats.org/officeDocument/2006/relationships/oleObject" Target="../embeddings/oleObject1120.bin"/><Relationship Id="rId47" Type="http://schemas.openxmlformats.org/officeDocument/2006/relationships/image" Target="../media/image83.wmf"/><Relationship Id="rId50" Type="http://schemas.openxmlformats.org/officeDocument/2006/relationships/oleObject" Target="../embeddings/oleObject1124.bin"/><Relationship Id="rId55" Type="http://schemas.openxmlformats.org/officeDocument/2006/relationships/slide" Target="slide42.xml"/><Relationship Id="rId63" Type="http://schemas.openxmlformats.org/officeDocument/2006/relationships/slide" Target="slide50.xml"/><Relationship Id="rId68" Type="http://schemas.openxmlformats.org/officeDocument/2006/relationships/slide" Target="slide37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106.bin"/><Relationship Id="rId29" Type="http://schemas.openxmlformats.org/officeDocument/2006/relationships/image" Target="../media/image24.wmf"/><Relationship Id="rId11" Type="http://schemas.openxmlformats.org/officeDocument/2006/relationships/image" Target="../media/image13.wmf"/><Relationship Id="rId24" Type="http://schemas.openxmlformats.org/officeDocument/2006/relationships/oleObject" Target="../embeddings/oleObject1111.bin"/><Relationship Id="rId32" Type="http://schemas.openxmlformats.org/officeDocument/2006/relationships/oleObject" Target="../embeddings/oleObject1115.bin"/><Relationship Id="rId37" Type="http://schemas.openxmlformats.org/officeDocument/2006/relationships/image" Target="../media/image5.wmf"/><Relationship Id="rId40" Type="http://schemas.openxmlformats.org/officeDocument/2006/relationships/oleObject" Target="../embeddings/oleObject1119.bin"/><Relationship Id="rId45" Type="http://schemas.openxmlformats.org/officeDocument/2006/relationships/image" Target="../media/image136.wmf"/><Relationship Id="rId53" Type="http://schemas.openxmlformats.org/officeDocument/2006/relationships/slide" Target="slide40.xml"/><Relationship Id="rId58" Type="http://schemas.openxmlformats.org/officeDocument/2006/relationships/slide" Target="slide45.xml"/><Relationship Id="rId66" Type="http://schemas.openxmlformats.org/officeDocument/2006/relationships/image" Target="../media/image153.png"/><Relationship Id="rId5" Type="http://schemas.openxmlformats.org/officeDocument/2006/relationships/image" Target="../media/image128.wmf"/><Relationship Id="rId61" Type="http://schemas.openxmlformats.org/officeDocument/2006/relationships/slide" Target="slide48.xml"/><Relationship Id="rId19" Type="http://schemas.openxmlformats.org/officeDocument/2006/relationships/image" Target="../media/image17.wmf"/><Relationship Id="rId14" Type="http://schemas.openxmlformats.org/officeDocument/2006/relationships/oleObject" Target="../embeddings/oleObject1105.bin"/><Relationship Id="rId22" Type="http://schemas.openxmlformats.org/officeDocument/2006/relationships/image" Target="../media/image18.wmf"/><Relationship Id="rId27" Type="http://schemas.openxmlformats.org/officeDocument/2006/relationships/image" Target="../media/image134.wmf"/><Relationship Id="rId30" Type="http://schemas.openxmlformats.org/officeDocument/2006/relationships/oleObject" Target="../embeddings/oleObject1114.bin"/><Relationship Id="rId35" Type="http://schemas.openxmlformats.org/officeDocument/2006/relationships/image" Target="../media/image4.wmf"/><Relationship Id="rId43" Type="http://schemas.openxmlformats.org/officeDocument/2006/relationships/image" Target="../media/image31.wmf"/><Relationship Id="rId48" Type="http://schemas.openxmlformats.org/officeDocument/2006/relationships/oleObject" Target="../embeddings/oleObject1123.bin"/><Relationship Id="rId56" Type="http://schemas.openxmlformats.org/officeDocument/2006/relationships/slide" Target="slide43.xml"/><Relationship Id="rId64" Type="http://schemas.openxmlformats.org/officeDocument/2006/relationships/slide" Target="slide51.xml"/><Relationship Id="rId8" Type="http://schemas.openxmlformats.org/officeDocument/2006/relationships/oleObject" Target="../embeddings/oleObject1102.bin"/><Relationship Id="rId51" Type="http://schemas.openxmlformats.org/officeDocument/2006/relationships/image" Target="../media/image20.wmf"/><Relationship Id="rId3" Type="http://schemas.openxmlformats.org/officeDocument/2006/relationships/notesSlide" Target="../notesSlides/notesSlide48.xml"/><Relationship Id="rId12" Type="http://schemas.openxmlformats.org/officeDocument/2006/relationships/oleObject" Target="../embeddings/oleObject1104.bin"/><Relationship Id="rId17" Type="http://schemas.openxmlformats.org/officeDocument/2006/relationships/image" Target="../media/image16.wmf"/><Relationship Id="rId25" Type="http://schemas.openxmlformats.org/officeDocument/2006/relationships/image" Target="../media/image133.wmf"/><Relationship Id="rId33" Type="http://schemas.openxmlformats.org/officeDocument/2006/relationships/image" Target="../media/image3.wmf"/><Relationship Id="rId38" Type="http://schemas.openxmlformats.org/officeDocument/2006/relationships/oleObject" Target="../embeddings/oleObject1118.bin"/><Relationship Id="rId46" Type="http://schemas.openxmlformats.org/officeDocument/2006/relationships/oleObject" Target="../embeddings/oleObject1122.bin"/><Relationship Id="rId59" Type="http://schemas.openxmlformats.org/officeDocument/2006/relationships/slide" Target="slide46.xml"/><Relationship Id="rId67" Type="http://schemas.openxmlformats.org/officeDocument/2006/relationships/slide" Target="slide23.xml"/><Relationship Id="rId20" Type="http://schemas.openxmlformats.org/officeDocument/2006/relationships/oleObject" Target="../embeddings/oleObject1108.bin"/><Relationship Id="rId41" Type="http://schemas.openxmlformats.org/officeDocument/2006/relationships/image" Target="../media/image135.wmf"/><Relationship Id="rId54" Type="http://schemas.openxmlformats.org/officeDocument/2006/relationships/slide" Target="slide41.xml"/><Relationship Id="rId62" Type="http://schemas.openxmlformats.org/officeDocument/2006/relationships/slide" Target="slide49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1101.bin"/><Relationship Id="rId15" Type="http://schemas.openxmlformats.org/officeDocument/2006/relationships/image" Target="../media/image15.wmf"/><Relationship Id="rId23" Type="http://schemas.openxmlformats.org/officeDocument/2006/relationships/oleObject" Target="../embeddings/oleObject1110.bin"/><Relationship Id="rId28" Type="http://schemas.openxmlformats.org/officeDocument/2006/relationships/oleObject" Target="../embeddings/oleObject1113.bin"/><Relationship Id="rId36" Type="http://schemas.openxmlformats.org/officeDocument/2006/relationships/oleObject" Target="../embeddings/oleObject1117.bin"/><Relationship Id="rId49" Type="http://schemas.openxmlformats.org/officeDocument/2006/relationships/image" Target="../media/image137.wmf"/><Relationship Id="rId57" Type="http://schemas.openxmlformats.org/officeDocument/2006/relationships/slide" Target="slide44.xml"/><Relationship Id="rId10" Type="http://schemas.openxmlformats.org/officeDocument/2006/relationships/oleObject" Target="../embeddings/oleObject1103.bin"/><Relationship Id="rId31" Type="http://schemas.openxmlformats.org/officeDocument/2006/relationships/image" Target="../media/image25.wmf"/><Relationship Id="rId44" Type="http://schemas.openxmlformats.org/officeDocument/2006/relationships/oleObject" Target="../embeddings/oleObject1121.bin"/><Relationship Id="rId52" Type="http://schemas.openxmlformats.org/officeDocument/2006/relationships/oleObject" Target="../embeddings/oleObject1125.bin"/><Relationship Id="rId60" Type="http://schemas.openxmlformats.org/officeDocument/2006/relationships/slide" Target="slide47.xml"/><Relationship Id="rId65" Type="http://schemas.openxmlformats.org/officeDocument/2006/relationships/slide" Target="slide39.xml"/><Relationship Id="rId4" Type="http://schemas.openxmlformats.org/officeDocument/2006/relationships/oleObject" Target="../embeddings/oleObject1100.bin"/><Relationship Id="rId9" Type="http://schemas.openxmlformats.org/officeDocument/2006/relationships/image" Target="../media/image12.wmf"/><Relationship Id="rId13" Type="http://schemas.openxmlformats.org/officeDocument/2006/relationships/image" Target="../media/image14.wmf"/><Relationship Id="rId18" Type="http://schemas.openxmlformats.org/officeDocument/2006/relationships/oleObject" Target="../embeddings/oleObject1107.bin"/><Relationship Id="rId39" Type="http://schemas.openxmlformats.org/officeDocument/2006/relationships/image" Target="../media/image1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wmf"/><Relationship Id="rId18" Type="http://schemas.openxmlformats.org/officeDocument/2006/relationships/oleObject" Target="../embeddings/oleObject21.bin"/><Relationship Id="rId26" Type="http://schemas.openxmlformats.org/officeDocument/2006/relationships/image" Target="../media/image19.wmf"/><Relationship Id="rId39" Type="http://schemas.openxmlformats.org/officeDocument/2006/relationships/oleObject" Target="../embeddings/oleObject33.bin"/><Relationship Id="rId21" Type="http://schemas.openxmlformats.org/officeDocument/2006/relationships/image" Target="../media/image17.wmf"/><Relationship Id="rId34" Type="http://schemas.openxmlformats.org/officeDocument/2006/relationships/image" Target="../media/image22.wmf"/><Relationship Id="rId42" Type="http://schemas.openxmlformats.org/officeDocument/2006/relationships/image" Target="../media/image3.wmf"/><Relationship Id="rId47" Type="http://schemas.openxmlformats.org/officeDocument/2006/relationships/oleObject" Target="../embeddings/oleObject37.bin"/><Relationship Id="rId50" Type="http://schemas.openxmlformats.org/officeDocument/2006/relationships/image" Target="../media/image27.wmf"/><Relationship Id="rId55" Type="http://schemas.openxmlformats.org/officeDocument/2006/relationships/oleObject" Target="../embeddings/oleObject41.bin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0.bin"/><Relationship Id="rId29" Type="http://schemas.openxmlformats.org/officeDocument/2006/relationships/oleObject" Target="../embeddings/oleObject27.bin"/><Relationship Id="rId11" Type="http://schemas.openxmlformats.org/officeDocument/2006/relationships/image" Target="../media/image12.wmf"/><Relationship Id="rId24" Type="http://schemas.openxmlformats.org/officeDocument/2006/relationships/image" Target="../media/image18.wmf"/><Relationship Id="rId32" Type="http://schemas.openxmlformats.org/officeDocument/2006/relationships/image" Target="../media/image21.wmf"/><Relationship Id="rId37" Type="http://schemas.openxmlformats.org/officeDocument/2006/relationships/oleObject" Target="../embeddings/oleObject32.bin"/><Relationship Id="rId40" Type="http://schemas.openxmlformats.org/officeDocument/2006/relationships/image" Target="../media/image25.wmf"/><Relationship Id="rId45" Type="http://schemas.openxmlformats.org/officeDocument/2006/relationships/oleObject" Target="../embeddings/oleObject36.bin"/><Relationship Id="rId53" Type="http://schemas.openxmlformats.org/officeDocument/2006/relationships/oleObject" Target="../embeddings/oleObject40.bin"/><Relationship Id="rId5" Type="http://schemas.openxmlformats.org/officeDocument/2006/relationships/image" Target="../media/image9.wmf"/><Relationship Id="rId10" Type="http://schemas.openxmlformats.org/officeDocument/2006/relationships/oleObject" Target="../embeddings/oleObject17.bin"/><Relationship Id="rId19" Type="http://schemas.openxmlformats.org/officeDocument/2006/relationships/image" Target="../media/image16.wmf"/><Relationship Id="rId31" Type="http://schemas.openxmlformats.org/officeDocument/2006/relationships/oleObject" Target="../embeddings/oleObject29.bin"/><Relationship Id="rId44" Type="http://schemas.openxmlformats.org/officeDocument/2006/relationships/image" Target="../media/image4.wmf"/><Relationship Id="rId52" Type="http://schemas.openxmlformats.org/officeDocument/2006/relationships/oleObject" Target="../embeddings/oleObject39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11.wmf"/><Relationship Id="rId14" Type="http://schemas.openxmlformats.org/officeDocument/2006/relationships/oleObject" Target="../embeddings/oleObject19.bin"/><Relationship Id="rId22" Type="http://schemas.openxmlformats.org/officeDocument/2006/relationships/oleObject" Target="../embeddings/oleObject23.bin"/><Relationship Id="rId27" Type="http://schemas.openxmlformats.org/officeDocument/2006/relationships/oleObject" Target="../embeddings/oleObject26.bin"/><Relationship Id="rId30" Type="http://schemas.openxmlformats.org/officeDocument/2006/relationships/oleObject" Target="../embeddings/oleObject28.bin"/><Relationship Id="rId35" Type="http://schemas.openxmlformats.org/officeDocument/2006/relationships/oleObject" Target="../embeddings/oleObject31.bin"/><Relationship Id="rId43" Type="http://schemas.openxmlformats.org/officeDocument/2006/relationships/oleObject" Target="../embeddings/oleObject35.bin"/><Relationship Id="rId48" Type="http://schemas.openxmlformats.org/officeDocument/2006/relationships/image" Target="../media/image26.wmf"/><Relationship Id="rId56" Type="http://schemas.openxmlformats.org/officeDocument/2006/relationships/image" Target="../media/image1.wmf"/><Relationship Id="rId8" Type="http://schemas.openxmlformats.org/officeDocument/2006/relationships/oleObject" Target="../embeddings/oleObject16.bin"/><Relationship Id="rId51" Type="http://schemas.openxmlformats.org/officeDocument/2006/relationships/image" Target="../media/image29.png"/><Relationship Id="rId3" Type="http://schemas.openxmlformats.org/officeDocument/2006/relationships/notesSlide" Target="../notesSlides/notesSlide5.xml"/><Relationship Id="rId12" Type="http://schemas.openxmlformats.org/officeDocument/2006/relationships/oleObject" Target="../embeddings/oleObject18.bin"/><Relationship Id="rId17" Type="http://schemas.openxmlformats.org/officeDocument/2006/relationships/image" Target="../media/image15.wmf"/><Relationship Id="rId25" Type="http://schemas.openxmlformats.org/officeDocument/2006/relationships/oleObject" Target="../embeddings/oleObject25.bin"/><Relationship Id="rId33" Type="http://schemas.openxmlformats.org/officeDocument/2006/relationships/oleObject" Target="../embeddings/oleObject30.bin"/><Relationship Id="rId38" Type="http://schemas.openxmlformats.org/officeDocument/2006/relationships/image" Target="../media/image24.wmf"/><Relationship Id="rId46" Type="http://schemas.openxmlformats.org/officeDocument/2006/relationships/image" Target="../media/image5.wmf"/><Relationship Id="rId20" Type="http://schemas.openxmlformats.org/officeDocument/2006/relationships/oleObject" Target="../embeddings/oleObject22.bin"/><Relationship Id="rId41" Type="http://schemas.openxmlformats.org/officeDocument/2006/relationships/oleObject" Target="../embeddings/oleObject34.bin"/><Relationship Id="rId54" Type="http://schemas.openxmlformats.org/officeDocument/2006/relationships/image" Target="../media/image28.wmf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5.bin"/><Relationship Id="rId15" Type="http://schemas.openxmlformats.org/officeDocument/2006/relationships/image" Target="../media/image14.wmf"/><Relationship Id="rId23" Type="http://schemas.openxmlformats.org/officeDocument/2006/relationships/oleObject" Target="../embeddings/oleObject24.bin"/><Relationship Id="rId28" Type="http://schemas.openxmlformats.org/officeDocument/2006/relationships/image" Target="../media/image20.wmf"/><Relationship Id="rId36" Type="http://schemas.openxmlformats.org/officeDocument/2006/relationships/image" Target="../media/image23.wmf"/><Relationship Id="rId49" Type="http://schemas.openxmlformats.org/officeDocument/2006/relationships/oleObject" Target="../embeddings/oleObject38.bin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6.bin"/><Relationship Id="rId18" Type="http://schemas.openxmlformats.org/officeDocument/2006/relationships/image" Target="../media/image16.wmf"/><Relationship Id="rId26" Type="http://schemas.openxmlformats.org/officeDocument/2006/relationships/oleObject" Target="../embeddings/oleObject53.bin"/><Relationship Id="rId39" Type="http://schemas.openxmlformats.org/officeDocument/2006/relationships/image" Target="../media/image25.wmf"/><Relationship Id="rId21" Type="http://schemas.openxmlformats.org/officeDocument/2006/relationships/oleObject" Target="../embeddings/oleObject50.bin"/><Relationship Id="rId34" Type="http://schemas.openxmlformats.org/officeDocument/2006/relationships/oleObject" Target="../embeddings/oleObject58.bin"/><Relationship Id="rId42" Type="http://schemas.openxmlformats.org/officeDocument/2006/relationships/oleObject" Target="../embeddings/oleObject62.bin"/><Relationship Id="rId47" Type="http://schemas.openxmlformats.org/officeDocument/2006/relationships/image" Target="../media/image1.wmf"/><Relationship Id="rId50" Type="http://schemas.openxmlformats.org/officeDocument/2006/relationships/oleObject" Target="../embeddings/oleObject66.bin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.wmf"/><Relationship Id="rId29" Type="http://schemas.openxmlformats.org/officeDocument/2006/relationships/oleObject" Target="../embeddings/oleObject55.bin"/><Relationship Id="rId11" Type="http://schemas.openxmlformats.org/officeDocument/2006/relationships/oleObject" Target="../embeddings/oleObject45.bin"/><Relationship Id="rId24" Type="http://schemas.openxmlformats.org/officeDocument/2006/relationships/oleObject" Target="../embeddings/oleObject52.bin"/><Relationship Id="rId32" Type="http://schemas.openxmlformats.org/officeDocument/2006/relationships/oleObject" Target="../embeddings/oleObject57.bin"/><Relationship Id="rId37" Type="http://schemas.openxmlformats.org/officeDocument/2006/relationships/image" Target="../media/image24.wmf"/><Relationship Id="rId40" Type="http://schemas.openxmlformats.org/officeDocument/2006/relationships/oleObject" Target="../embeddings/oleObject61.bin"/><Relationship Id="rId45" Type="http://schemas.openxmlformats.org/officeDocument/2006/relationships/image" Target="../media/image5.wmf"/><Relationship Id="rId53" Type="http://schemas.openxmlformats.org/officeDocument/2006/relationships/image" Target="../media/image31.wmf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12.wmf"/><Relationship Id="rId19" Type="http://schemas.openxmlformats.org/officeDocument/2006/relationships/oleObject" Target="../embeddings/oleObject49.bin"/><Relationship Id="rId31" Type="http://schemas.openxmlformats.org/officeDocument/2006/relationships/image" Target="../media/image21.wmf"/><Relationship Id="rId44" Type="http://schemas.openxmlformats.org/officeDocument/2006/relationships/oleObject" Target="../embeddings/oleObject63.bin"/><Relationship Id="rId52" Type="http://schemas.openxmlformats.org/officeDocument/2006/relationships/oleObject" Target="../embeddings/oleObject67.bin"/><Relationship Id="rId4" Type="http://schemas.openxmlformats.org/officeDocument/2006/relationships/image" Target="../media/image29.png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14.wmf"/><Relationship Id="rId22" Type="http://schemas.openxmlformats.org/officeDocument/2006/relationships/oleObject" Target="../embeddings/oleObject51.bin"/><Relationship Id="rId27" Type="http://schemas.openxmlformats.org/officeDocument/2006/relationships/image" Target="../media/image20.wmf"/><Relationship Id="rId30" Type="http://schemas.openxmlformats.org/officeDocument/2006/relationships/oleObject" Target="../embeddings/oleObject56.bin"/><Relationship Id="rId35" Type="http://schemas.openxmlformats.org/officeDocument/2006/relationships/image" Target="../media/image23.wmf"/><Relationship Id="rId43" Type="http://schemas.openxmlformats.org/officeDocument/2006/relationships/image" Target="../media/image4.wmf"/><Relationship Id="rId48" Type="http://schemas.openxmlformats.org/officeDocument/2006/relationships/oleObject" Target="../embeddings/oleObject65.bin"/><Relationship Id="rId8" Type="http://schemas.openxmlformats.org/officeDocument/2006/relationships/image" Target="../media/image11.wmf"/><Relationship Id="rId51" Type="http://schemas.openxmlformats.org/officeDocument/2006/relationships/image" Target="../media/image27.wmf"/><Relationship Id="rId3" Type="http://schemas.openxmlformats.org/officeDocument/2006/relationships/notesSlide" Target="../notesSlides/notesSlide6.xml"/><Relationship Id="rId12" Type="http://schemas.openxmlformats.org/officeDocument/2006/relationships/image" Target="../media/image13.wmf"/><Relationship Id="rId17" Type="http://schemas.openxmlformats.org/officeDocument/2006/relationships/oleObject" Target="../embeddings/oleObject48.bin"/><Relationship Id="rId25" Type="http://schemas.openxmlformats.org/officeDocument/2006/relationships/image" Target="../media/image19.wmf"/><Relationship Id="rId33" Type="http://schemas.openxmlformats.org/officeDocument/2006/relationships/image" Target="../media/image30.wmf"/><Relationship Id="rId38" Type="http://schemas.openxmlformats.org/officeDocument/2006/relationships/oleObject" Target="../embeddings/oleObject60.bin"/><Relationship Id="rId46" Type="http://schemas.openxmlformats.org/officeDocument/2006/relationships/oleObject" Target="../embeddings/oleObject64.bin"/><Relationship Id="rId20" Type="http://schemas.openxmlformats.org/officeDocument/2006/relationships/image" Target="../media/image17.wmf"/><Relationship Id="rId41" Type="http://schemas.openxmlformats.org/officeDocument/2006/relationships/image" Target="../media/image3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9.wmf"/><Relationship Id="rId15" Type="http://schemas.openxmlformats.org/officeDocument/2006/relationships/oleObject" Target="../embeddings/oleObject47.bin"/><Relationship Id="rId23" Type="http://schemas.openxmlformats.org/officeDocument/2006/relationships/image" Target="../media/image18.wmf"/><Relationship Id="rId28" Type="http://schemas.openxmlformats.org/officeDocument/2006/relationships/oleObject" Target="../embeddings/oleObject54.bin"/><Relationship Id="rId36" Type="http://schemas.openxmlformats.org/officeDocument/2006/relationships/oleObject" Target="../embeddings/oleObject59.bin"/><Relationship Id="rId49" Type="http://schemas.openxmlformats.org/officeDocument/2006/relationships/image" Target="../media/image26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11.xml"/><Relationship Id="rId3" Type="http://schemas.openxmlformats.org/officeDocument/2006/relationships/notesSlide" Target="../notesSlides/notesSlide7.xml"/><Relationship Id="rId7" Type="http://schemas.openxmlformats.org/officeDocument/2006/relationships/slide" Target="slide15.xml"/><Relationship Id="rId12" Type="http://schemas.openxmlformats.org/officeDocument/2006/relationships/slide" Target="slide20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.wmf"/><Relationship Id="rId1" Type="http://schemas.openxmlformats.org/officeDocument/2006/relationships/vmlDrawing" Target="../drawings/vmlDrawing6.vml"/><Relationship Id="rId6" Type="http://schemas.openxmlformats.org/officeDocument/2006/relationships/slide" Target="slide14.xml"/><Relationship Id="rId11" Type="http://schemas.openxmlformats.org/officeDocument/2006/relationships/slide" Target="slide19.xml"/><Relationship Id="rId5" Type="http://schemas.openxmlformats.org/officeDocument/2006/relationships/slide" Target="slide13.xml"/><Relationship Id="rId15" Type="http://schemas.openxmlformats.org/officeDocument/2006/relationships/oleObject" Target="../embeddings/oleObject68.bin"/><Relationship Id="rId10" Type="http://schemas.openxmlformats.org/officeDocument/2006/relationships/slide" Target="slide18.xml"/><Relationship Id="rId4" Type="http://schemas.openxmlformats.org/officeDocument/2006/relationships/slide" Target="slide12.xml"/><Relationship Id="rId9" Type="http://schemas.openxmlformats.org/officeDocument/2006/relationships/slide" Target="slide17.xml"/><Relationship Id="rId1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Exploring NLSY97 religiosity data with ISE-ML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Andrey Koval</a:t>
            </a:r>
          </a:p>
          <a:p>
            <a:r>
              <a:rPr lang="en-US" dirty="0" smtClean="0"/>
              <a:t>Nov 26</a:t>
            </a:r>
            <a:r>
              <a:rPr lang="en-US" baseline="30000" dirty="0" smtClean="0"/>
              <a:t>th</a:t>
            </a:r>
            <a:r>
              <a:rPr lang="en-US" dirty="0" smtClean="0"/>
              <a:t>, 2012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7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000">
        <p:cut/>
      </p:transition>
    </mc:Choice>
    <mc:Fallback xmlns="">
      <p:transition advClick="0" advTm="1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4419600" y="1066800"/>
            <a:ext cx="472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(m00 &lt;-lm (attend ~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6805574"/>
              </p:ext>
            </p:extLst>
          </p:nvPr>
        </p:nvGraphicFramePr>
        <p:xfrm>
          <a:off x="6740525" y="5859463"/>
          <a:ext cx="941388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0" name="Equation" r:id="rId4" imgW="685800" imgH="279360" progId="Equation.DSMT4">
                  <p:embed/>
                </p:oleObj>
              </mc:Choice>
              <mc:Fallback>
                <p:oleObj name="Equation" r:id="rId4" imgW="6858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0525" y="5859463"/>
                        <a:ext cx="941388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7187092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1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548523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2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69640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3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3921037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4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550413" y="5196840"/>
            <a:ext cx="354587" cy="822960"/>
            <a:chOff x="1879600" y="5196840"/>
            <a:chExt cx="1219200" cy="82296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1879600" y="5196840"/>
              <a:ext cx="0" cy="82296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1879600" y="5196840"/>
              <a:ext cx="1219200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2948344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5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353554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6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116333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7" name="Equation" r:id="rId18" imgW="1130040" imgH="241200" progId="Equation.DSMT4">
                  <p:embed/>
                </p:oleObj>
              </mc:Choice>
              <mc:Fallback>
                <p:oleObj name="Equation" r:id="rId18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9890647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8" name="Equation" r:id="rId20" imgW="660240" imgH="253800" progId="Equation.DSMT4">
                  <p:embed/>
                </p:oleObj>
              </mc:Choice>
              <mc:Fallback>
                <p:oleObj name="Equation" r:id="rId2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127377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9" name="Equation" r:id="rId22" imgW="1205977" imgH="355446" progId="Equation.DSMT4">
                  <p:embed/>
                </p:oleObj>
              </mc:Choice>
              <mc:Fallback>
                <p:oleObj name="Equation" r:id="rId22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905832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0" name="Equation" r:id="rId24" imgW="799753" imgH="203112" progId="Equation.DSMT4">
                  <p:embed/>
                </p:oleObj>
              </mc:Choice>
              <mc:Fallback>
                <p:oleObj name="Equation" r:id="rId24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5760824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1" name="Equation" r:id="rId26" imgW="393529" imgH="203112" progId="Equation.DSMT4">
                  <p:embed/>
                </p:oleObj>
              </mc:Choice>
              <mc:Fallback>
                <p:oleObj name="Equation" r:id="rId26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1440397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2" name="Equation" r:id="rId28" imgW="520248" imgH="177646" progId="Equation.DSMT4">
                  <p:embed/>
                </p:oleObj>
              </mc:Choice>
              <mc:Fallback>
                <p:oleObj name="Equation" r:id="rId28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8944090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3" name="Equation" r:id="rId30" imgW="698400" imgH="203040" progId="Equation.DSMT4">
                  <p:embed/>
                </p:oleObj>
              </mc:Choice>
              <mc:Fallback>
                <p:oleObj name="Equation" r:id="rId30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19642021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714" name="Equation" r:id="rId32" imgW="177480" imgH="241200" progId="Equation.DSMT4">
                    <p:embed/>
                  </p:oleObj>
                </mc:Choice>
                <mc:Fallback>
                  <p:oleObj name="Equation" r:id="rId32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</a:t>
            </a:r>
            <a:r>
              <a:rPr lang="en-US" sz="1100" dirty="0"/>
              <a:t>attend </a:t>
            </a:r>
            <a:r>
              <a:rPr lang="en-US" sz="1100" dirty="0">
                <a:solidFill>
                  <a:prstClr val="black"/>
                </a:solidFill>
              </a:rPr>
              <a:t>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schemeClr val="bg1"/>
                </a:solidFill>
              </a:rPr>
              <a:t> /Random= INTERCEPT timec timec2 timec3 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SD / corr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682108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5" name="Equation" r:id="rId34" imgW="1269720" imgH="914400" progId="Equation.DSMT4">
                  <p:embed/>
                </p:oleObj>
              </mc:Choice>
              <mc:Fallback>
                <p:oleObj name="Equation" r:id="rId34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564774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6" name="Equation" r:id="rId36" imgW="1117440" imgH="241200" progId="Equation.DSMT4">
                  <p:embed/>
                </p:oleObj>
              </mc:Choice>
              <mc:Fallback>
                <p:oleObj name="Equation" r:id="rId36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379681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7" name="Equation" r:id="rId38" imgW="1091880" imgH="241200" progId="Equation.DSMT4">
                  <p:embed/>
                </p:oleObj>
              </mc:Choice>
              <mc:Fallback>
                <p:oleObj name="Equation" r:id="rId38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2872808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8" name="Equation" r:id="rId40" imgW="2895480" imgH="1269720" progId="Equation.DSMT4">
                  <p:embed/>
                </p:oleObj>
              </mc:Choice>
              <mc:Fallback>
                <p:oleObj name="Equation" r:id="rId40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054983"/>
              </p:ext>
            </p:extLst>
          </p:nvPr>
        </p:nvGraphicFramePr>
        <p:xfrm>
          <a:off x="433387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9" name="Equation" r:id="rId42" imgW="863280" imgH="888840" progId="Equation.DSMT4">
                  <p:embed/>
                </p:oleObj>
              </mc:Choice>
              <mc:Fallback>
                <p:oleObj name="Equation" r:id="rId42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87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646701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20" name="Equation" r:id="rId44" imgW="1942920" imgH="952200" progId="Equation.DSMT4">
                  <p:embed/>
                </p:oleObj>
              </mc:Choice>
              <mc:Fallback>
                <p:oleObj name="Equation" r:id="rId44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9" name="Group 58"/>
          <p:cNvGrpSpPr/>
          <p:nvPr/>
        </p:nvGrpSpPr>
        <p:grpSpPr>
          <a:xfrm>
            <a:off x="788413" y="4922370"/>
            <a:ext cx="278387" cy="1097430"/>
            <a:chOff x="1143000" y="4922370"/>
            <a:chExt cx="278387" cy="109743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143002" y="4922370"/>
              <a:ext cx="278385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799213" y="4724400"/>
            <a:ext cx="267587" cy="19797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425312" y="4781402"/>
            <a:ext cx="470990" cy="14111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029200" y="2359862"/>
            <a:ext cx="685800" cy="151017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715000" y="1143000"/>
            <a:ext cx="152400" cy="151017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63404" y="3343201"/>
            <a:ext cx="265796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-15920" y="6289922"/>
            <a:ext cx="98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m00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4" name="Rectangle 63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2394281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21" name="Equation" r:id="rId46" imgW="317225" imgH="241091" progId="Equation.DSMT4">
                  <p:embed/>
                </p:oleObj>
              </mc:Choice>
              <mc:Fallback>
                <p:oleObj name="Equation" r:id="rId46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" name="Picture 61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1" cy="4571990"/>
          </a:xfrm>
          <a:prstGeom prst="rect">
            <a:avLst/>
          </a:prstGeom>
        </p:spPr>
      </p:pic>
      <p:sp>
        <p:nvSpPr>
          <p:cNvPr id="76" name="Rounded Rectangle 75">
            <a:hlinkClick r:id="rId49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77" name="Rounded Rectangle 76">
            <a:hlinkClick r:id="rId50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78" name="Rounded Rectangle 77">
            <a:hlinkClick r:id="rId51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sp>
        <p:nvSpPr>
          <p:cNvPr id="79" name="Rounded Rectangle 78">
            <a:hlinkClick r:id="rId52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53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54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55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6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57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58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59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60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61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62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63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hlinkClick r:id="rId64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810136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3" name="Rounded Rectangle 132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4" name="Rounded Rectangle 133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5" name="Rounded Rectangle 134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6" name="Rounded Rectangle 135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7" name="Rounded Rectangle 136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8" name="Rounded Rectangle 137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9" name="Rounded Rectangle 138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0" name="Rounded Rectangle 139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1" name="Rounded Rectangle 140">
            <a:hlinkClick r:id="rId13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2" name="Rounded Rectangle 141">
            <a:hlinkClick r:id="rId14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3" name="Rounded Rectangle 142">
            <a:hlinkClick r:id="rId15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4" name="Rounded Rectangle 143">
            <a:hlinkClick r:id="rId16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19600" y="1066800"/>
            <a:ext cx="472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(m0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18" name="Isosceles Triangle 17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3262933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2" name="Equation" r:id="rId17" imgW="672840" imgH="279360" progId="Equation.DSMT4">
                  <p:embed/>
                </p:oleObj>
              </mc:Choice>
              <mc:Fallback>
                <p:oleObj name="Equation" r:id="rId17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5586226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3" name="Equation" r:id="rId19" imgW="139700" imgH="139700" progId="Equation.DSMT4">
                  <p:embed/>
                </p:oleObj>
              </mc:Choice>
              <mc:Fallback>
                <p:oleObj name="Equation" r:id="rId1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886515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4" name="Equation" r:id="rId21" imgW="241200" imgH="241200" progId="Equation.DSMT4">
                  <p:embed/>
                </p:oleObj>
              </mc:Choice>
              <mc:Fallback>
                <p:oleObj name="Equation" r:id="rId21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454038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5" name="Equation" r:id="rId23" imgW="177646" imgH="241091" progId="Equation.DSMT4">
                  <p:embed/>
                </p:oleObj>
              </mc:Choice>
              <mc:Fallback>
                <p:oleObj name="Equation" r:id="rId23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327676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6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550413" y="5196840"/>
            <a:ext cx="354587" cy="822960"/>
            <a:chOff x="1879600" y="5196840"/>
            <a:chExt cx="1219200" cy="82296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1879600" y="5196840"/>
              <a:ext cx="0" cy="82296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1879600" y="5196840"/>
              <a:ext cx="1219200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149830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7" name="Equation" r:id="rId27" imgW="558720" imgH="241200" progId="Equation.DSMT4">
                  <p:embed/>
                </p:oleObj>
              </mc:Choice>
              <mc:Fallback>
                <p:oleObj name="Equation" r:id="rId27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Connector 33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048778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8" name="Equation" r:id="rId29" imgW="660240" imgH="253800" progId="Equation.DSMT4">
                  <p:embed/>
                </p:oleObj>
              </mc:Choice>
              <mc:Fallback>
                <p:oleObj name="Equation" r:id="rId29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919263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9" name="Equation" r:id="rId31" imgW="1130040" imgH="241200" progId="Equation.DSMT4">
                  <p:embed/>
                </p:oleObj>
              </mc:Choice>
              <mc:Fallback>
                <p:oleObj name="Equation" r:id="rId31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158460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0" name="Equation" r:id="rId33" imgW="660240" imgH="253800" progId="Equation.DSMT4">
                  <p:embed/>
                </p:oleObj>
              </mc:Choice>
              <mc:Fallback>
                <p:oleObj name="Equation" r:id="rId33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685502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1" name="Equation" r:id="rId35" imgW="2400120" imgH="1015920" progId="Equation.DSMT4">
                  <p:embed/>
                </p:oleObj>
              </mc:Choice>
              <mc:Fallback>
                <p:oleObj name="Equation" r:id="rId35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1885955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2" name="Equation" r:id="rId37" imgW="1205977" imgH="355446" progId="Equation.DSMT4">
                  <p:embed/>
                </p:oleObj>
              </mc:Choice>
              <mc:Fallback>
                <p:oleObj name="Equation" r:id="rId37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535089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3" name="Equation" r:id="rId39" imgW="799753" imgH="203112" progId="Equation.DSMT4">
                  <p:embed/>
                </p:oleObj>
              </mc:Choice>
              <mc:Fallback>
                <p:oleObj name="Equation" r:id="rId39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106921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4" name="Equation" r:id="rId41" imgW="393529" imgH="203112" progId="Equation.DSMT4">
                  <p:embed/>
                </p:oleObj>
              </mc:Choice>
              <mc:Fallback>
                <p:oleObj name="Equation" r:id="rId41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291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5" name="Equation" r:id="rId43" imgW="520248" imgH="177646" progId="Equation.DSMT4">
                  <p:embed/>
                </p:oleObj>
              </mc:Choice>
              <mc:Fallback>
                <p:oleObj name="Equation" r:id="rId43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363421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6" name="Equation" r:id="rId45" imgW="698400" imgH="203040" progId="Equation.DSMT4">
                  <p:embed/>
                </p:oleObj>
              </mc:Choice>
              <mc:Fallback>
                <p:oleObj name="Equation" r:id="rId45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6" name="TextBox 45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7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3473392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27" name="Equation" r:id="rId47" imgW="177480" imgH="241200" progId="Equation.DSMT4">
                    <p:embed/>
                  </p:oleObj>
                </mc:Choice>
                <mc:Fallback>
                  <p:oleObj name="Equation" r:id="rId47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" name="TextBox 47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9" name="TextBox 48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386253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8" name="Equation" r:id="rId49" imgW="1269720" imgH="914400" progId="Equation.DSMT4">
                  <p:embed/>
                </p:oleObj>
              </mc:Choice>
              <mc:Fallback>
                <p:oleObj name="Equation" r:id="rId49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677441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9" name="Equation" r:id="rId51" imgW="1117440" imgH="241200" progId="Equation.DSMT4">
                  <p:embed/>
                </p:oleObj>
              </mc:Choice>
              <mc:Fallback>
                <p:oleObj name="Equation" r:id="rId51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9167274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0" name="Equation" r:id="rId53" imgW="1091880" imgH="241200" progId="Equation.DSMT4">
                  <p:embed/>
                </p:oleObj>
              </mc:Choice>
              <mc:Fallback>
                <p:oleObj name="Equation" r:id="rId53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845926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1" name="Equation" r:id="rId55" imgW="2895480" imgH="1269720" progId="Equation.DSMT4">
                  <p:embed/>
                </p:oleObj>
              </mc:Choice>
              <mc:Fallback>
                <p:oleObj name="Equation" r:id="rId55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011860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2" name="Equation" r:id="rId57" imgW="863280" imgH="888840" progId="Equation.DSMT4">
                  <p:embed/>
                </p:oleObj>
              </mc:Choice>
              <mc:Fallback>
                <p:oleObj name="Equation" r:id="rId57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9320181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3" name="Equation" r:id="rId59" imgW="1942920" imgH="952200" progId="Equation.DSMT4">
                  <p:embed/>
                </p:oleObj>
              </mc:Choice>
              <mc:Fallback>
                <p:oleObj name="Equation" r:id="rId59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" name="Group 56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" name="Rectangle 59"/>
          <p:cNvSpPr/>
          <p:nvPr/>
        </p:nvSpPr>
        <p:spPr>
          <a:xfrm>
            <a:off x="1676400" y="4724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123813" y="4724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638800" y="33070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876800" y="1295400"/>
            <a:ext cx="228600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181600" y="2678319"/>
            <a:ext cx="685800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8" name="Rectangle 67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558965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4" name="Equation" r:id="rId61" imgW="317225" imgH="241091" progId="Equation.DSMT4">
                  <p:embed/>
                </p:oleObj>
              </mc:Choice>
              <mc:Fallback>
                <p:oleObj name="Equation" r:id="rId6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" name="Picture 70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1" cy="4571991"/>
          </a:xfrm>
          <a:prstGeom prst="rect">
            <a:avLst/>
          </a:prstGeom>
        </p:spPr>
      </p:pic>
      <p:sp>
        <p:nvSpPr>
          <p:cNvPr id="72" name="Rounded Rectangle 71">
            <a:hlinkClick r:id="rId1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73" name="Rounded Rectangle 72">
            <a:hlinkClick r:id="rId64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74" name="Rounded Rectangle 73">
            <a:hlinkClick r:id="rId65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8363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ed Rectangle 60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2" name="Rounded Rectangle 61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3" name="Rounded Rectangle 62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5" name="Rounded Rectangle 64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6" name="Rounded Rectangle 65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7" name="Rounded Rectangle 66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8" name="Rounded Rectangle 67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9" name="Rounded Rectangle 68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13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2" name="Rounded Rectangle 41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3" name="Rounded Rectangle 42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2" cy="457199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(m1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19" name="Isosceles Triangle 18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084576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6" name="Equation" r:id="rId18" imgW="672840" imgH="279360" progId="Equation.DSMT4">
                  <p:embed/>
                </p:oleObj>
              </mc:Choice>
              <mc:Fallback>
                <p:oleObj name="Equation" r:id="rId18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2831882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7" name="Equation" r:id="rId20" imgW="139700" imgH="139700" progId="Equation.DSMT4">
                  <p:embed/>
                </p:oleObj>
              </mc:Choice>
              <mc:Fallback>
                <p:oleObj name="Equation" r:id="rId2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4556135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8" name="Equation" r:id="rId22" imgW="241200" imgH="241200" progId="Equation.DSMT4">
                  <p:embed/>
                </p:oleObj>
              </mc:Choice>
              <mc:Fallback>
                <p:oleObj name="Equation" r:id="rId22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487422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9" name="Equation" r:id="rId24" imgW="177646" imgH="241091" progId="Equation.DSMT4">
                  <p:embed/>
                </p:oleObj>
              </mc:Choice>
              <mc:Fallback>
                <p:oleObj name="Equation" r:id="rId24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24925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0" name="Equation" r:id="rId26" imgW="1117440" imgH="241200" progId="Equation.DSMT4">
                  <p:embed/>
                </p:oleObj>
              </mc:Choice>
              <mc:Fallback>
                <p:oleObj name="Equation" r:id="rId26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9097603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1" name="Equation" r:id="rId28" imgW="558720" imgH="241200" progId="Equation.DSMT4">
                  <p:embed/>
                </p:oleObj>
              </mc:Choice>
              <mc:Fallback>
                <p:oleObj name="Equation" r:id="rId28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Connector 31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6563636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2" name="Equation" r:id="rId30" imgW="660240" imgH="253800" progId="Equation.DSMT4">
                  <p:embed/>
                </p:oleObj>
              </mc:Choice>
              <mc:Fallback>
                <p:oleObj name="Equation" r:id="rId3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970941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3" name="Equation" r:id="rId32" imgW="1130040" imgH="241200" progId="Equation.DSMT4">
                  <p:embed/>
                </p:oleObj>
              </mc:Choice>
              <mc:Fallback>
                <p:oleObj name="Equation" r:id="rId32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021447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4" name="Equation" r:id="rId34" imgW="660240" imgH="253800" progId="Equation.DSMT4">
                  <p:embed/>
                </p:oleObj>
              </mc:Choice>
              <mc:Fallback>
                <p:oleObj name="Equation" r:id="rId34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852725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5" name="Equation" r:id="rId36" imgW="139700" imgH="139700" progId="Equation.DSMT4">
                  <p:embed/>
                </p:oleObj>
              </mc:Choice>
              <mc:Fallback>
                <p:oleObj name="Equation" r:id="rId3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5112013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6" name="Equation" r:id="rId37" imgW="2400120" imgH="1015920" progId="Equation.DSMT4">
                  <p:embed/>
                </p:oleObj>
              </mc:Choice>
              <mc:Fallback>
                <p:oleObj name="Equation" r:id="rId37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774307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7" name="Equation" r:id="rId39" imgW="1205977" imgH="355446" progId="Equation.DSMT4">
                  <p:embed/>
                </p:oleObj>
              </mc:Choice>
              <mc:Fallback>
                <p:oleObj name="Equation" r:id="rId39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323169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8" name="Equation" r:id="rId41" imgW="799753" imgH="203112" progId="Equation.DSMT4">
                  <p:embed/>
                </p:oleObj>
              </mc:Choice>
              <mc:Fallback>
                <p:oleObj name="Equation" r:id="rId41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6790804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9" name="Equation" r:id="rId43" imgW="393529" imgH="203112" progId="Equation.DSMT4">
                  <p:embed/>
                </p:oleObj>
              </mc:Choice>
              <mc:Fallback>
                <p:oleObj name="Equation" r:id="rId43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22465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0" name="Equation" r:id="rId45" imgW="520248" imgH="177646" progId="Equation.DSMT4">
                  <p:embed/>
                </p:oleObj>
              </mc:Choice>
              <mc:Fallback>
                <p:oleObj name="Equation" r:id="rId45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819578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1" name="Equation" r:id="rId47" imgW="698400" imgH="203040" progId="Equation.DSMT4">
                  <p:embed/>
                </p:oleObj>
              </mc:Choice>
              <mc:Fallback>
                <p:oleObj name="Equation" r:id="rId47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8" name="TextBox 47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9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1849314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62" name="Equation" r:id="rId49" imgW="177480" imgH="241200" progId="Equation.DSMT4">
                    <p:embed/>
                  </p:oleObj>
                </mc:Choice>
                <mc:Fallback>
                  <p:oleObj name="Equation" r:id="rId49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0" name="TextBox 49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</a:t>
            </a:r>
            <a:r>
              <a:rPr lang="en-US" sz="1100" dirty="0">
                <a:solidFill>
                  <a:srgbClr val="FF0000"/>
                </a:solidFill>
              </a:rPr>
              <a:t>attend</a:t>
            </a:r>
            <a:r>
              <a:rPr lang="en-US" sz="1100" dirty="0">
                <a:solidFill>
                  <a:prstClr val="black"/>
                </a:solidFill>
              </a:rPr>
              <a:t>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51" name="TextBox 50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06627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3" name="Equation" r:id="rId51" imgW="1269720" imgH="914400" progId="Equation.DSMT4">
                  <p:embed/>
                </p:oleObj>
              </mc:Choice>
              <mc:Fallback>
                <p:oleObj name="Equation" r:id="rId51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302650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4" name="Equation" r:id="rId53" imgW="1117440" imgH="241200" progId="Equation.DSMT4">
                  <p:embed/>
                </p:oleObj>
              </mc:Choice>
              <mc:Fallback>
                <p:oleObj name="Equation" r:id="rId53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3619502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5" name="Equation" r:id="rId55" imgW="1091880" imgH="241200" progId="Equation.DSMT4">
                  <p:embed/>
                </p:oleObj>
              </mc:Choice>
              <mc:Fallback>
                <p:oleObj name="Equation" r:id="rId55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816731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6" name="Equation" r:id="rId57" imgW="2895480" imgH="1269720" progId="Equation.DSMT4">
                  <p:embed/>
                </p:oleObj>
              </mc:Choice>
              <mc:Fallback>
                <p:oleObj name="Equation" r:id="rId57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320395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7" name="Equation" r:id="rId59" imgW="863280" imgH="888840" progId="Equation.DSMT4">
                  <p:embed/>
                </p:oleObj>
              </mc:Choice>
              <mc:Fallback>
                <p:oleObj name="Equation" r:id="rId5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5493000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8" name="Equation" r:id="rId61" imgW="1942920" imgH="952200" progId="Equation.DSMT4">
                  <p:embed/>
                </p:oleObj>
              </mc:Choice>
              <mc:Fallback>
                <p:oleObj name="Equation" r:id="rId61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9" name="Group 58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1524000" y="5181600"/>
            <a:ext cx="343787" cy="822960"/>
            <a:chOff x="1143000" y="4922370"/>
            <a:chExt cx="343787" cy="109743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1143002" y="4922370"/>
              <a:ext cx="343785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5" name="Rectangle 74"/>
          <p:cNvSpPr/>
          <p:nvPr/>
        </p:nvSpPr>
        <p:spPr>
          <a:xfrm>
            <a:off x="1524000" y="498348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425312" y="5010002"/>
            <a:ext cx="375289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715000" y="2362750"/>
            <a:ext cx="342900" cy="148129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953000" y="1313973"/>
            <a:ext cx="342900" cy="148129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800601" y="35814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2" name="Rectangle 81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1435816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9" name="Equation" r:id="rId63" imgW="317225" imgH="241091" progId="Equation.DSMT4">
                  <p:embed/>
                </p:oleObj>
              </mc:Choice>
              <mc:Fallback>
                <p:oleObj name="Equation" r:id="rId63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5" name="Straight Connector 84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>
            <a:hlinkClick r:id="rId4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7" name="Rounded Rectangle 86">
            <a:hlinkClick r:id="rId65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8" name="Rounded Rectangle 87">
            <a:hlinkClick r:id="rId66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0690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Rounded Rectangle 45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ounded Rectangle 47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9" name="Rounded Rectangle 48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Rounded Rectangle 49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Rounded Rectangle 51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3" name="Rounded Rectangle 52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ounded Rectangle 56">
            <a:hlinkClick r:id="rId13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9" name="Rounded Rectangle 58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0" name="Rounded Rectangle 59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1" name="Rounded Rectangle 60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2" cy="4571992"/>
          </a:xfrm>
          <a:prstGeom prst="rect">
            <a:avLst/>
          </a:prstGeom>
        </p:spPr>
      </p:pic>
      <p:sp>
        <p:nvSpPr>
          <p:cNvPr id="18" name="Isosceles Triangle 17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412896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4" name="Equation" r:id="rId18" imgW="672840" imgH="279360" progId="Equation.DSMT4">
                  <p:embed/>
                </p:oleObj>
              </mc:Choice>
              <mc:Fallback>
                <p:oleObj name="Equation" r:id="rId18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5570799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5" name="Equation" r:id="rId20" imgW="139700" imgH="139700" progId="Equation.DSMT4">
                  <p:embed/>
                </p:oleObj>
              </mc:Choice>
              <mc:Fallback>
                <p:oleObj name="Equation" r:id="rId2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5680945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6" name="Equation" r:id="rId22" imgW="241200" imgH="241200" progId="Equation.DSMT4">
                  <p:embed/>
                </p:oleObj>
              </mc:Choice>
              <mc:Fallback>
                <p:oleObj name="Equation" r:id="rId22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6771478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7" name="Equation" r:id="rId24" imgW="177646" imgH="241091" progId="Equation.DSMT4">
                  <p:embed/>
                </p:oleObj>
              </mc:Choice>
              <mc:Fallback>
                <p:oleObj name="Equation" r:id="rId24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890836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8" name="Equation" r:id="rId26" imgW="1117440" imgH="241200" progId="Equation.DSMT4">
                  <p:embed/>
                </p:oleObj>
              </mc:Choice>
              <mc:Fallback>
                <p:oleObj name="Equation" r:id="rId26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6997798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9" name="Equation" r:id="rId28" imgW="558720" imgH="241200" progId="Equation.DSMT4">
                  <p:embed/>
                </p:oleObj>
              </mc:Choice>
              <mc:Fallback>
                <p:oleObj name="Equation" r:id="rId28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Straight Connector 30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417240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0" name="Equation" r:id="rId30" imgW="660240" imgH="253800" progId="Equation.DSMT4">
                  <p:embed/>
                </p:oleObj>
              </mc:Choice>
              <mc:Fallback>
                <p:oleObj name="Equation" r:id="rId3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698247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1" name="Equation" r:id="rId32" imgW="1130040" imgH="241200" progId="Equation.DSMT4">
                  <p:embed/>
                </p:oleObj>
              </mc:Choice>
              <mc:Fallback>
                <p:oleObj name="Equation" r:id="rId32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105091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2" name="Equation" r:id="rId34" imgW="660240" imgH="253800" progId="Equation.DSMT4">
                  <p:embed/>
                </p:oleObj>
              </mc:Choice>
              <mc:Fallback>
                <p:oleObj name="Equation" r:id="rId34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7196700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3" name="Equation" r:id="rId36" imgW="139700" imgH="139700" progId="Equation.DSMT4">
                  <p:embed/>
                </p:oleObj>
              </mc:Choice>
              <mc:Fallback>
                <p:oleObj name="Equation" r:id="rId3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0517679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4" name="Equation" r:id="rId37" imgW="2400120" imgH="1015920" progId="Equation.DSMT4">
                  <p:embed/>
                </p:oleObj>
              </mc:Choice>
              <mc:Fallback>
                <p:oleObj name="Equation" r:id="rId37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769956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5" name="Equation" r:id="rId39" imgW="1205977" imgH="355446" progId="Equation.DSMT4">
                  <p:embed/>
                </p:oleObj>
              </mc:Choice>
              <mc:Fallback>
                <p:oleObj name="Equation" r:id="rId39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7069286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6" name="Equation" r:id="rId41" imgW="799753" imgH="203112" progId="Equation.DSMT4">
                  <p:embed/>
                </p:oleObj>
              </mc:Choice>
              <mc:Fallback>
                <p:oleObj name="Equation" r:id="rId41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752601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7" name="Equation" r:id="rId43" imgW="393529" imgH="203112" progId="Equation.DSMT4">
                  <p:embed/>
                </p:oleObj>
              </mc:Choice>
              <mc:Fallback>
                <p:oleObj name="Equation" r:id="rId43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920054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8" name="Equation" r:id="rId45" imgW="520248" imgH="177646" progId="Equation.DSMT4">
                  <p:embed/>
                </p:oleObj>
              </mc:Choice>
              <mc:Fallback>
                <p:oleObj name="Equation" r:id="rId45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636173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9" name="Equation" r:id="rId47" imgW="698400" imgH="203040" progId="Equation.DSMT4">
                  <p:embed/>
                </p:oleObj>
              </mc:Choice>
              <mc:Fallback>
                <p:oleObj name="Equation" r:id="rId47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5" name="TextBox 44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54" name="Object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4713161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10" name="Equation" r:id="rId49" imgW="177480" imgH="241200" progId="Equation.DSMT4">
                    <p:embed/>
                  </p:oleObj>
                </mc:Choice>
                <mc:Fallback>
                  <p:oleObj name="Equation" r:id="rId49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" name="TextBox 54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56" name="TextBox 55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3327840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1" name="Equation" r:id="rId51" imgW="1269720" imgH="914400" progId="Equation.DSMT4">
                  <p:embed/>
                </p:oleObj>
              </mc:Choice>
              <mc:Fallback>
                <p:oleObj name="Equation" r:id="rId51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840957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2" name="Equation" r:id="rId53" imgW="1117440" imgH="241200" progId="Equation.DSMT4">
                  <p:embed/>
                </p:oleObj>
              </mc:Choice>
              <mc:Fallback>
                <p:oleObj name="Equation" r:id="rId53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167615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3" name="Equation" r:id="rId55" imgW="1091880" imgH="241200" progId="Equation.DSMT4">
                  <p:embed/>
                </p:oleObj>
              </mc:Choice>
              <mc:Fallback>
                <p:oleObj name="Equation" r:id="rId55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Box 63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53580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4" name="Equation" r:id="rId57" imgW="2895480" imgH="1269720" progId="Equation.DSMT4">
                  <p:embed/>
                </p:oleObj>
              </mc:Choice>
              <mc:Fallback>
                <p:oleObj name="Equation" r:id="rId57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418325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5" name="Equation" r:id="rId59" imgW="863280" imgH="888840" progId="Equation.DSMT4">
                  <p:embed/>
                </p:oleObj>
              </mc:Choice>
              <mc:Fallback>
                <p:oleObj name="Equation" r:id="rId5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012464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6" name="Equation" r:id="rId61" imgW="1943100" imgH="952500" progId="Equation.DSMT4">
                  <p:embed/>
                </p:oleObj>
              </mc:Choice>
              <mc:Fallback>
                <p:oleObj name="Equation" r:id="rId61" imgW="1943100" imgH="952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8" name="Group 67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4" name="Rectangle 73"/>
          <p:cNvSpPr/>
          <p:nvPr/>
        </p:nvSpPr>
        <p:spPr>
          <a:xfrm>
            <a:off x="2399413" y="49834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7657213" y="49834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638800" y="3581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810693" y="2662043"/>
            <a:ext cx="43770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m2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0" name="Rectangle 79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82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502157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7" name="Equation" r:id="rId63" imgW="317225" imgH="241091" progId="Equation.DSMT4">
                  <p:embed/>
                </p:oleObj>
              </mc:Choice>
              <mc:Fallback>
                <p:oleObj name="Equation" r:id="rId63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Rectangle 82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(m2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715000" y="14782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>
            <a:hlinkClick r:id="rId5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7" name="Rounded Rectangle 86">
            <a:hlinkClick r:id="rId65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8" name="Rounded Rectangle 87">
            <a:hlinkClick r:id="rId66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469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ounded Rectangle 55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ounded Rectangle 56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Rounded Rectangle 57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9" name="Rounded Rectangle 58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0" name="Rounded Rectangle 59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1" name="Rounded Rectangle 60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2" name="Rounded Rectangle 61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3" name="Rounded Rectangle 62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8" name="Rounded Rectangle 67">
            <a:hlinkClick r:id="rId13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Rounded Rectangle 51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9" name="Rounded Rectangle 68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(m3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18" name="Isosceles Triangle 17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966846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04" name="Equation" r:id="rId17" imgW="672840" imgH="279360" progId="Equation.DSMT4">
                  <p:embed/>
                </p:oleObj>
              </mc:Choice>
              <mc:Fallback>
                <p:oleObj name="Equation" r:id="rId17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561373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05" name="Equation" r:id="rId19" imgW="139700" imgH="139700" progId="Equation.DSMT4">
                  <p:embed/>
                </p:oleObj>
              </mc:Choice>
              <mc:Fallback>
                <p:oleObj name="Equation" r:id="rId1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280734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06" name="Equation" r:id="rId21" imgW="241200" imgH="241200" progId="Equation.DSMT4">
                  <p:embed/>
                </p:oleObj>
              </mc:Choice>
              <mc:Fallback>
                <p:oleObj name="Equation" r:id="rId21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9628613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07" name="Equation" r:id="rId23" imgW="177646" imgH="241091" progId="Equation.DSMT4">
                  <p:embed/>
                </p:oleObj>
              </mc:Choice>
              <mc:Fallback>
                <p:oleObj name="Equation" r:id="rId23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954245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08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756618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09" name="Equation" r:id="rId27" imgW="558720" imgH="241200" progId="Equation.DSMT4">
                  <p:embed/>
                </p:oleObj>
              </mc:Choice>
              <mc:Fallback>
                <p:oleObj name="Equation" r:id="rId27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Connector 27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094242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0" name="Equation" r:id="rId29" imgW="660240" imgH="253800" progId="Equation.DSMT4">
                  <p:embed/>
                </p:oleObj>
              </mc:Choice>
              <mc:Fallback>
                <p:oleObj name="Equation" r:id="rId29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43049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1" name="Equation" r:id="rId31" imgW="139700" imgH="139700" progId="Equation.DSMT4">
                  <p:embed/>
                </p:oleObj>
              </mc:Choice>
              <mc:Fallback>
                <p:oleObj name="Equation" r:id="rId3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2371996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2" name="Equation" r:id="rId32" imgW="1130040" imgH="241200" progId="Equation.DSMT4">
                  <p:embed/>
                </p:oleObj>
              </mc:Choice>
              <mc:Fallback>
                <p:oleObj name="Equation" r:id="rId32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318758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3" name="Equation" r:id="rId34" imgW="660240" imgH="253800" progId="Equation.DSMT4">
                  <p:embed/>
                </p:oleObj>
              </mc:Choice>
              <mc:Fallback>
                <p:oleObj name="Equation" r:id="rId34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3457763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4" name="Equation" r:id="rId36" imgW="139700" imgH="139700" progId="Equation.DSMT4">
                  <p:embed/>
                </p:oleObj>
              </mc:Choice>
              <mc:Fallback>
                <p:oleObj name="Equation" r:id="rId3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1512957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5" name="Equation" r:id="rId37" imgW="2400120" imgH="1015920" progId="Equation.DSMT4">
                  <p:embed/>
                </p:oleObj>
              </mc:Choice>
              <mc:Fallback>
                <p:oleObj name="Equation" r:id="rId37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270227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6" name="Equation" r:id="rId39" imgW="1205977" imgH="355446" progId="Equation.DSMT4">
                  <p:embed/>
                </p:oleObj>
              </mc:Choice>
              <mc:Fallback>
                <p:oleObj name="Equation" r:id="rId39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74199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7" name="Equation" r:id="rId41" imgW="799753" imgH="203112" progId="Equation.DSMT4">
                  <p:embed/>
                </p:oleObj>
              </mc:Choice>
              <mc:Fallback>
                <p:oleObj name="Equation" r:id="rId41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345498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8" name="Equation" r:id="rId43" imgW="393529" imgH="203112" progId="Equation.DSMT4">
                  <p:embed/>
                </p:oleObj>
              </mc:Choice>
              <mc:Fallback>
                <p:oleObj name="Equation" r:id="rId43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543669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9" name="Equation" r:id="rId45" imgW="520248" imgH="177646" progId="Equation.DSMT4">
                  <p:embed/>
                </p:oleObj>
              </mc:Choice>
              <mc:Fallback>
                <p:oleObj name="Equation" r:id="rId45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30113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0" name="Equation" r:id="rId47" imgW="698400" imgH="203040" progId="Equation.DSMT4">
                  <p:embed/>
                </p:oleObj>
              </mc:Choice>
              <mc:Fallback>
                <p:oleObj name="Equation" r:id="rId47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2" name="TextBox 41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3" name="Object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0829039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21" name="Equation" r:id="rId49" imgW="177480" imgH="241200" progId="Equation.DSMT4">
                    <p:embed/>
                  </p:oleObj>
                </mc:Choice>
                <mc:Fallback>
                  <p:oleObj name="Equation" r:id="rId49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" name="TextBox 43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5" name="TextBox 44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642881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2" name="Equation" r:id="rId51" imgW="863280" imgH="888840" progId="Equation.DSMT4">
                  <p:embed/>
                </p:oleObj>
              </mc:Choice>
              <mc:Fallback>
                <p:oleObj name="Equation" r:id="rId51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574587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3" name="Equation" r:id="rId53" imgW="1269720" imgH="914400" progId="Equation.DSMT4">
                  <p:embed/>
                </p:oleObj>
              </mc:Choice>
              <mc:Fallback>
                <p:oleObj name="Equation" r:id="rId53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368930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4" name="Equation" r:id="rId55" imgW="1117440" imgH="241200" progId="Equation.DSMT4">
                  <p:embed/>
                </p:oleObj>
              </mc:Choice>
              <mc:Fallback>
                <p:oleObj name="Equation" r:id="rId5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450947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5" name="Equation" r:id="rId57" imgW="1942920" imgH="952200" progId="Equation.DSMT4">
                  <p:embed/>
                </p:oleObj>
              </mc:Choice>
              <mc:Fallback>
                <p:oleObj name="Equation" r:id="rId57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088213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6" name="Equation" r:id="rId59" imgW="1091880" imgH="241200" progId="Equation.DSMT4">
                  <p:embed/>
                </p:oleObj>
              </mc:Choice>
              <mc:Fallback>
                <p:oleObj name="Equation" r:id="rId59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526425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7" name="Equation" r:id="rId61" imgW="2895480" imgH="1269720" progId="Equation.DSMT4">
                  <p:embed/>
                </p:oleObj>
              </mc:Choice>
              <mc:Fallback>
                <p:oleObj name="Equation" r:id="rId61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oup 54"/>
          <p:cNvGrpSpPr/>
          <p:nvPr/>
        </p:nvGrpSpPr>
        <p:grpSpPr>
          <a:xfrm>
            <a:off x="2236213" y="5471160"/>
            <a:ext cx="343787" cy="548640"/>
            <a:chOff x="2616200" y="5471160"/>
            <a:chExt cx="343787" cy="54864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2616213" y="5471160"/>
              <a:ext cx="343774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5" name="Rectangle 74"/>
          <p:cNvSpPr/>
          <p:nvPr/>
        </p:nvSpPr>
        <p:spPr>
          <a:xfrm>
            <a:off x="2236213" y="527304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438417" y="5257800"/>
            <a:ext cx="362183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096000" y="2362750"/>
            <a:ext cx="381000" cy="15185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448300" y="1295400"/>
            <a:ext cx="419100" cy="177694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800601" y="38862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m3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2" name="Rectangle 81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338490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8" name="Equation" r:id="rId63" imgW="317225" imgH="241091" progId="Equation.DSMT4">
                  <p:embed/>
                </p:oleObj>
              </mc:Choice>
              <mc:Fallback>
                <p:oleObj name="Equation" r:id="rId63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5" name="Straight Connector 84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3" cy="4571992"/>
          </a:xfrm>
          <a:prstGeom prst="rect">
            <a:avLst/>
          </a:prstGeom>
        </p:spPr>
      </p:pic>
      <p:sp>
        <p:nvSpPr>
          <p:cNvPr id="87" name="Rounded Rectangle 86">
            <a:hlinkClick r:id="rId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8" name="Rounded Rectangle 87">
            <a:hlinkClick r:id="rId66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9" name="Rounded Rectangle 88">
            <a:hlinkClick r:id="rId67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648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ounded Rectangle 69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1" name="Rounded Rectangle 70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4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4" name="Rounded Rectangle 73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13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Isosceles Triangle 16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115345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8" name="Equation" r:id="rId17" imgW="660240" imgH="279360" progId="Equation.DSMT4">
                  <p:embed/>
                </p:oleObj>
              </mc:Choice>
              <mc:Fallback>
                <p:oleObj name="Equation" r:id="rId17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67215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9" name="Equation" r:id="rId19" imgW="139700" imgH="139700" progId="Equation.DSMT4">
                  <p:embed/>
                </p:oleObj>
              </mc:Choice>
              <mc:Fallback>
                <p:oleObj name="Equation" r:id="rId1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249453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30" name="Equation" r:id="rId21" imgW="241200" imgH="241200" progId="Equation.DSMT4">
                  <p:embed/>
                </p:oleObj>
              </mc:Choice>
              <mc:Fallback>
                <p:oleObj name="Equation" r:id="rId21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56304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31" name="Equation" r:id="rId23" imgW="177646" imgH="241091" progId="Equation.DSMT4">
                  <p:embed/>
                </p:oleObj>
              </mc:Choice>
              <mc:Fallback>
                <p:oleObj name="Equation" r:id="rId23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675781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32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890824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33" name="Equation" r:id="rId27" imgW="558720" imgH="241200" progId="Equation.DSMT4">
                  <p:embed/>
                </p:oleObj>
              </mc:Choice>
              <mc:Fallback>
                <p:oleObj name="Equation" r:id="rId27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Connector 26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293764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34" name="Equation" r:id="rId29" imgW="660240" imgH="253800" progId="Equation.DSMT4">
                  <p:embed/>
                </p:oleObj>
              </mc:Choice>
              <mc:Fallback>
                <p:oleObj name="Equation" r:id="rId29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8902468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35" name="Equation" r:id="rId31" imgW="139700" imgH="139700" progId="Equation.DSMT4">
                  <p:embed/>
                </p:oleObj>
              </mc:Choice>
              <mc:Fallback>
                <p:oleObj name="Equation" r:id="rId3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883838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36" name="Equation" r:id="rId32" imgW="1130040" imgH="241200" progId="Equation.DSMT4">
                  <p:embed/>
                </p:oleObj>
              </mc:Choice>
              <mc:Fallback>
                <p:oleObj name="Equation" r:id="rId32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925289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37" name="Equation" r:id="rId34" imgW="660240" imgH="253800" progId="Equation.DSMT4">
                  <p:embed/>
                </p:oleObj>
              </mc:Choice>
              <mc:Fallback>
                <p:oleObj name="Equation" r:id="rId34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765423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38" name="Equation" r:id="rId36" imgW="139700" imgH="139700" progId="Equation.DSMT4">
                  <p:embed/>
                </p:oleObj>
              </mc:Choice>
              <mc:Fallback>
                <p:oleObj name="Equation" r:id="rId3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639597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39" name="Equation" r:id="rId37" imgW="2400120" imgH="1015920" progId="Equation.DSMT4">
                  <p:embed/>
                </p:oleObj>
              </mc:Choice>
              <mc:Fallback>
                <p:oleObj name="Equation" r:id="rId37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6009106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40" name="Equation" r:id="rId39" imgW="1205977" imgH="355446" progId="Equation.DSMT4">
                  <p:embed/>
                </p:oleObj>
              </mc:Choice>
              <mc:Fallback>
                <p:oleObj name="Equation" r:id="rId39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867188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41" name="Equation" r:id="rId41" imgW="799753" imgH="203112" progId="Equation.DSMT4">
                  <p:embed/>
                </p:oleObj>
              </mc:Choice>
              <mc:Fallback>
                <p:oleObj name="Equation" r:id="rId41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9770032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42" name="Equation" r:id="rId43" imgW="393529" imgH="203112" progId="Equation.DSMT4">
                  <p:embed/>
                </p:oleObj>
              </mc:Choice>
              <mc:Fallback>
                <p:oleObj name="Equation" r:id="rId43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751010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43" name="Equation" r:id="rId45" imgW="520248" imgH="177646" progId="Equation.DSMT4">
                  <p:embed/>
                </p:oleObj>
              </mc:Choice>
              <mc:Fallback>
                <p:oleObj name="Equation" r:id="rId45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575754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44" name="Equation" r:id="rId47" imgW="698400" imgH="203040" progId="Equation.DSMT4">
                  <p:embed/>
                </p:oleObj>
              </mc:Choice>
              <mc:Fallback>
                <p:oleObj name="Equation" r:id="rId47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1" name="TextBox 40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2" name="Object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3079616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845" name="Equation" r:id="rId49" imgW="177480" imgH="241200" progId="Equation.DSMT4">
                    <p:embed/>
                  </p:oleObj>
                </mc:Choice>
                <mc:Fallback>
                  <p:oleObj name="Equation" r:id="rId49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" name="TextBox 42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4" name="TextBox 43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3777163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46" name="Equation" r:id="rId51" imgW="863280" imgH="888840" progId="Equation.DSMT4">
                  <p:embed/>
                </p:oleObj>
              </mc:Choice>
              <mc:Fallback>
                <p:oleObj name="Equation" r:id="rId51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967266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47" name="Equation" r:id="rId53" imgW="1269720" imgH="914400" progId="Equation.DSMT4">
                  <p:embed/>
                </p:oleObj>
              </mc:Choice>
              <mc:Fallback>
                <p:oleObj name="Equation" r:id="rId53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471205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48" name="Equation" r:id="rId55" imgW="1117440" imgH="241200" progId="Equation.DSMT4">
                  <p:embed/>
                </p:oleObj>
              </mc:Choice>
              <mc:Fallback>
                <p:oleObj name="Equation" r:id="rId5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304834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49" name="Equation" r:id="rId57" imgW="1942920" imgH="952200" progId="Equation.DSMT4">
                  <p:embed/>
                </p:oleObj>
              </mc:Choice>
              <mc:Fallback>
                <p:oleObj name="Equation" r:id="rId57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5926536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0" name="Equation" r:id="rId59" imgW="1091880" imgH="241200" progId="Equation.DSMT4">
                  <p:embed/>
                </p:oleObj>
              </mc:Choice>
              <mc:Fallback>
                <p:oleObj name="Equation" r:id="rId59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Box 49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092542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1" name="Equation" r:id="rId61" imgW="2895480" imgH="1269720" progId="Equation.DSMT4">
                  <p:embed/>
                </p:oleObj>
              </mc:Choice>
              <mc:Fallback>
                <p:oleObj name="Equation" r:id="rId61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" name="Group 51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Rectangle 60"/>
          <p:cNvSpPr/>
          <p:nvPr/>
        </p:nvSpPr>
        <p:spPr>
          <a:xfrm>
            <a:off x="3085213" y="527304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8114413" y="52578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638800" y="39166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172200" y="2675360"/>
            <a:ext cx="457200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m4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7" name="Rectangle 66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564182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2" name="Equation" r:id="rId63" imgW="317225" imgH="241091" progId="Equation.DSMT4">
                  <p:embed/>
                </p:oleObj>
              </mc:Choice>
              <mc:Fallback>
                <p:oleObj name="Equation" r:id="rId63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Rectangle 74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(m4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172200" y="1478280"/>
            <a:ext cx="476694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3" cy="4571993"/>
          </a:xfrm>
          <a:prstGeom prst="rect">
            <a:avLst/>
          </a:prstGeom>
        </p:spPr>
      </p:pic>
      <p:sp>
        <p:nvSpPr>
          <p:cNvPr id="83" name="Rounded Rectangle 82">
            <a:hlinkClick r:id="rId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4" name="Rounded Rectangle 83">
            <a:hlinkClick r:id="rId66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9" name="Rounded Rectangle 88">
            <a:hlinkClick r:id="rId67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0746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9" name="Rounded Rectangle 58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0" name="Rounded Rectangle 59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1" name="Rounded Rectangle 60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2" name="Rounded Rectangle 61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5" name="Rounded Rectangle 64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6" name="Rounded Rectangle 65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0" name="Rounded Rectangle 69">
            <a:hlinkClick r:id="rId13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4" name="Rounded Rectangle 73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4" cy="4571993"/>
          </a:xfrm>
          <a:prstGeom prst="rect">
            <a:avLst/>
          </a:prstGeom>
        </p:spPr>
      </p:pic>
      <p:sp>
        <p:nvSpPr>
          <p:cNvPr id="18" name="Isosceles Triangle 17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016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2" name="Equation" r:id="rId18" imgW="660240" imgH="279360" progId="Equation.DSMT4">
                  <p:embed/>
                </p:oleObj>
              </mc:Choice>
              <mc:Fallback>
                <p:oleObj name="Equation" r:id="rId18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725648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3" name="Equation" r:id="rId20" imgW="139700" imgH="139700" progId="Equation.DSMT4">
                  <p:embed/>
                </p:oleObj>
              </mc:Choice>
              <mc:Fallback>
                <p:oleObj name="Equation" r:id="rId2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4789436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4" name="Equation" r:id="rId22" imgW="241200" imgH="241200" progId="Equation.DSMT4">
                  <p:embed/>
                </p:oleObj>
              </mc:Choice>
              <mc:Fallback>
                <p:oleObj name="Equation" r:id="rId22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165921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5" name="Equation" r:id="rId24" imgW="177646" imgH="241091" progId="Equation.DSMT4">
                  <p:embed/>
                </p:oleObj>
              </mc:Choice>
              <mc:Fallback>
                <p:oleObj name="Equation" r:id="rId24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1184988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6" name="Equation" r:id="rId26" imgW="1117440" imgH="241200" progId="Equation.DSMT4">
                  <p:embed/>
                </p:oleObj>
              </mc:Choice>
              <mc:Fallback>
                <p:oleObj name="Equation" r:id="rId26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66290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7" name="Equation" r:id="rId28" imgW="558720" imgH="241200" progId="Equation.DSMT4">
                  <p:embed/>
                </p:oleObj>
              </mc:Choice>
              <mc:Fallback>
                <p:oleObj name="Equation" r:id="rId28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061446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8" name="Equation" r:id="rId30" imgW="660240" imgH="253800" progId="Equation.DSMT4">
                  <p:embed/>
                </p:oleObj>
              </mc:Choice>
              <mc:Fallback>
                <p:oleObj name="Equation" r:id="rId3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696165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9" name="Equation" r:id="rId32" imgW="139700" imgH="139700" progId="Equation.DSMT4">
                  <p:embed/>
                </p:oleObj>
              </mc:Choice>
              <mc:Fallback>
                <p:oleObj name="Equation" r:id="rId32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512266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0" name="Equation" r:id="rId33" imgW="1130040" imgH="241200" progId="Equation.DSMT4">
                  <p:embed/>
                </p:oleObj>
              </mc:Choice>
              <mc:Fallback>
                <p:oleObj name="Equation" r:id="rId33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352193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1" name="Equation" r:id="rId35" imgW="660240" imgH="253800" progId="Equation.DSMT4">
                  <p:embed/>
                </p:oleObj>
              </mc:Choice>
              <mc:Fallback>
                <p:oleObj name="Equation" r:id="rId35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702319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2" name="Equation" r:id="rId37" imgW="139700" imgH="139700" progId="Equation.DSMT4">
                  <p:embed/>
                </p:oleObj>
              </mc:Choice>
              <mc:Fallback>
                <p:oleObj name="Equation" r:id="rId3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011326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3" name="Equation" r:id="rId38" imgW="139700" imgH="139700" progId="Equation.DSMT4">
                  <p:embed/>
                </p:oleObj>
              </mc:Choice>
              <mc:Fallback>
                <p:oleObj name="Equation" r:id="rId3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5594877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4" name="Equation" r:id="rId39" imgW="2400120" imgH="1015920" progId="Equation.DSMT4">
                  <p:embed/>
                </p:oleObj>
              </mc:Choice>
              <mc:Fallback>
                <p:oleObj name="Equation" r:id="rId39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187447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5" name="Equation" r:id="rId41" imgW="1205977" imgH="355446" progId="Equation.DSMT4">
                  <p:embed/>
                </p:oleObj>
              </mc:Choice>
              <mc:Fallback>
                <p:oleObj name="Equation" r:id="rId41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299103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6" name="Equation" r:id="rId43" imgW="799753" imgH="203112" progId="Equation.DSMT4">
                  <p:embed/>
                </p:oleObj>
              </mc:Choice>
              <mc:Fallback>
                <p:oleObj name="Equation" r:id="rId43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6938237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7" name="Equation" r:id="rId45" imgW="393529" imgH="203112" progId="Equation.DSMT4">
                  <p:embed/>
                </p:oleObj>
              </mc:Choice>
              <mc:Fallback>
                <p:oleObj name="Equation" r:id="rId45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404491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8" name="Equation" r:id="rId47" imgW="520248" imgH="177646" progId="Equation.DSMT4">
                  <p:embed/>
                </p:oleObj>
              </mc:Choice>
              <mc:Fallback>
                <p:oleObj name="Equation" r:id="rId47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512173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9" name="Equation" r:id="rId49" imgW="698400" imgH="203040" progId="Equation.DSMT4">
                  <p:embed/>
                </p:oleObj>
              </mc:Choice>
              <mc:Fallback>
                <p:oleObj name="Equation" r:id="rId49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80142600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80" name="Equation" r:id="rId51" imgW="177480" imgH="241200" progId="Equation.DSMT4">
                    <p:embed/>
                  </p:oleObj>
                </mc:Choice>
                <mc:Fallback>
                  <p:oleObj name="Equation" r:id="rId51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4024752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81" name="Equation" r:id="rId53" imgW="863280" imgH="888840" progId="Equation.DSMT4">
                  <p:embed/>
                </p:oleObj>
              </mc:Choice>
              <mc:Fallback>
                <p:oleObj name="Equation" r:id="rId53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736300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82" name="Equation" r:id="rId55" imgW="1269720" imgH="914400" progId="Equation.DSMT4">
                  <p:embed/>
                </p:oleObj>
              </mc:Choice>
              <mc:Fallback>
                <p:oleObj name="Equation" r:id="rId55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660669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83" name="Equation" r:id="rId57" imgW="1117440" imgH="241200" progId="Equation.DSMT4">
                  <p:embed/>
                </p:oleObj>
              </mc:Choice>
              <mc:Fallback>
                <p:oleObj name="Equation" r:id="rId5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1071205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84" name="Equation" r:id="rId59" imgW="1942920" imgH="952200" progId="Equation.DSMT4">
                  <p:embed/>
                </p:oleObj>
              </mc:Choice>
              <mc:Fallback>
                <p:oleObj name="Equation" r:id="rId59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131546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85" name="Equation" r:id="rId61" imgW="1091880" imgH="241200" progId="Equation.DSMT4">
                  <p:embed/>
                </p:oleObj>
              </mc:Choice>
              <mc:Fallback>
                <p:oleObj name="Equation" r:id="rId61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200116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86" name="Equation" r:id="rId63" imgW="2895480" imgH="1269720" progId="Equation.DSMT4">
                  <p:embed/>
                </p:oleObj>
              </mc:Choice>
              <mc:Fallback>
                <p:oleObj name="Equation" r:id="rId63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" name="Group 50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2997200" y="5745480"/>
            <a:ext cx="343799" cy="274320"/>
            <a:chOff x="2616200" y="5471160"/>
            <a:chExt cx="343799" cy="548640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2616212" y="5471160"/>
              <a:ext cx="343787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6" name="Rectangle 75"/>
          <p:cNvSpPr/>
          <p:nvPr/>
        </p:nvSpPr>
        <p:spPr>
          <a:xfrm>
            <a:off x="2997212" y="554736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438417" y="5543402"/>
            <a:ext cx="362183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800601" y="41910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477000" y="2331106"/>
            <a:ext cx="457200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m5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2" name="Rectangle 81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943341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87" name="Equation" r:id="rId65" imgW="317225" imgH="241091" progId="Equation.DSMT4">
                  <p:embed/>
                </p:oleObj>
              </mc:Choice>
              <mc:Fallback>
                <p:oleObj name="Equation" r:id="rId65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Rectangle 84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(m5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6019800" y="1308963"/>
            <a:ext cx="457200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ounded Rectangle 90">
            <a:hlinkClick r:id="rId8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2" name="Rounded Rectangle 91">
            <a:hlinkClick r:id="rId6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3" name="Rounded Rectangle 92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5106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88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3" name="Rounded Rectangle 92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4" name="Rounded Rectangle 93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6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5" name="Rounded Rectangle 94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6" name="Rounded Rectangle 95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7" name="Rounded Rectangle 96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1" name="Rounded Rectangle 100">
            <a:hlinkClick r:id="rId13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6" name="Rounded Rectangle 55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ounded Rectangle 56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6" name="Rounded Rectangle 75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(m6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18" name="Isosceles Triangle 17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405585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6" name="Equation" r:id="rId17" imgW="672840" imgH="279360" progId="Equation.DSMT4">
                  <p:embed/>
                </p:oleObj>
              </mc:Choice>
              <mc:Fallback>
                <p:oleObj name="Equation" r:id="rId17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288471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7" name="Equation" r:id="rId19" imgW="139700" imgH="139700" progId="Equation.DSMT4">
                  <p:embed/>
                </p:oleObj>
              </mc:Choice>
              <mc:Fallback>
                <p:oleObj name="Equation" r:id="rId1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291808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8" name="Equation" r:id="rId21" imgW="241200" imgH="241200" progId="Equation.DSMT4">
                  <p:embed/>
                </p:oleObj>
              </mc:Choice>
              <mc:Fallback>
                <p:oleObj name="Equation" r:id="rId21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9111401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9" name="Equation" r:id="rId23" imgW="177646" imgH="241091" progId="Equation.DSMT4">
                  <p:embed/>
                </p:oleObj>
              </mc:Choice>
              <mc:Fallback>
                <p:oleObj name="Equation" r:id="rId23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034659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90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656630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91" name="Equation" r:id="rId27" imgW="558720" imgH="241200" progId="Equation.DSMT4">
                  <p:embed/>
                </p:oleObj>
              </mc:Choice>
              <mc:Fallback>
                <p:oleObj name="Equation" r:id="rId27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358749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92" name="Equation" r:id="rId29" imgW="660240" imgH="253800" progId="Equation.DSMT4">
                  <p:embed/>
                </p:oleObj>
              </mc:Choice>
              <mc:Fallback>
                <p:oleObj name="Equation" r:id="rId29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798089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93" name="Equation" r:id="rId31" imgW="139700" imgH="139700" progId="Equation.DSMT4">
                  <p:embed/>
                </p:oleObj>
              </mc:Choice>
              <mc:Fallback>
                <p:oleObj name="Equation" r:id="rId3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548159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94" name="Equation" r:id="rId32" imgW="1130040" imgH="241200" progId="Equation.DSMT4">
                  <p:embed/>
                </p:oleObj>
              </mc:Choice>
              <mc:Fallback>
                <p:oleObj name="Equation" r:id="rId32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988561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95" name="Equation" r:id="rId34" imgW="660240" imgH="253800" progId="Equation.DSMT4">
                  <p:embed/>
                </p:oleObj>
              </mc:Choice>
              <mc:Fallback>
                <p:oleObj name="Equation" r:id="rId34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549235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96" name="Equation" r:id="rId36" imgW="139700" imgH="139700" progId="Equation.DSMT4">
                  <p:embed/>
                </p:oleObj>
              </mc:Choice>
              <mc:Fallback>
                <p:oleObj name="Equation" r:id="rId3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299795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97" name="Equation" r:id="rId37" imgW="139700" imgH="139700" progId="Equation.DSMT4">
                  <p:embed/>
                </p:oleObj>
              </mc:Choice>
              <mc:Fallback>
                <p:oleObj name="Equation" r:id="rId3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6761002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98" name="Equation" r:id="rId38" imgW="2400300" imgH="1016000" progId="Equation.DSMT4">
                  <p:embed/>
                </p:oleObj>
              </mc:Choice>
              <mc:Fallback>
                <p:oleObj name="Equation" r:id="rId38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2263593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99" name="Equation" r:id="rId40" imgW="1205977" imgH="355446" progId="Equation.DSMT4">
                  <p:embed/>
                </p:oleObj>
              </mc:Choice>
              <mc:Fallback>
                <p:oleObj name="Equation" r:id="rId40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833560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00" name="Equation" r:id="rId42" imgW="799753" imgH="203112" progId="Equation.DSMT4">
                  <p:embed/>
                </p:oleObj>
              </mc:Choice>
              <mc:Fallback>
                <p:oleObj name="Equation" r:id="rId42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633509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01" name="Equation" r:id="rId44" imgW="393529" imgH="203112" progId="Equation.DSMT4">
                  <p:embed/>
                </p:oleObj>
              </mc:Choice>
              <mc:Fallback>
                <p:oleObj name="Equation" r:id="rId44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134150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02" name="Equation" r:id="rId46" imgW="520248" imgH="177646" progId="Equation.DSMT4">
                  <p:embed/>
                </p:oleObj>
              </mc:Choice>
              <mc:Fallback>
                <p:oleObj name="Equation" r:id="rId46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13444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03" name="Equation" r:id="rId48" imgW="698400" imgH="203040" progId="Equation.DSMT4">
                  <p:embed/>
                </p:oleObj>
              </mc:Choice>
              <mc:Fallback>
                <p:oleObj name="Equation" r:id="rId48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8039575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04" name="Equation" r:id="rId50" imgW="177480" imgH="241200" progId="Equation.DSMT4">
                    <p:embed/>
                  </p:oleObj>
                </mc:Choice>
                <mc:Fallback>
                  <p:oleObj name="Equation" r:id="rId50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043532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05" name="Equation" r:id="rId52" imgW="863280" imgH="888840" progId="Equation.DSMT4">
                  <p:embed/>
                </p:oleObj>
              </mc:Choice>
              <mc:Fallback>
                <p:oleObj name="Equation" r:id="rId52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741479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06" name="Equation" r:id="rId54" imgW="1269720" imgH="914400" progId="Equation.DSMT4">
                  <p:embed/>
                </p:oleObj>
              </mc:Choice>
              <mc:Fallback>
                <p:oleObj name="Equation" r:id="rId54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878739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07" name="Equation" r:id="rId56" imgW="1117600" imgH="241300" progId="Equation.DSMT4">
                  <p:embed/>
                </p:oleObj>
              </mc:Choice>
              <mc:Fallback>
                <p:oleObj name="Equation" r:id="rId56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031208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08" name="Equation" r:id="rId58" imgW="1942920" imgH="952200" progId="Equation.DSMT4">
                  <p:embed/>
                </p:oleObj>
              </mc:Choice>
              <mc:Fallback>
                <p:oleObj name="Equation" r:id="rId58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557413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09" name="Equation" r:id="rId60" imgW="1091880" imgH="241200" progId="Equation.DSMT4">
                  <p:embed/>
                </p:oleObj>
              </mc:Choice>
              <mc:Fallback>
                <p:oleObj name="Equation" r:id="rId60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51546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10" name="Equation" r:id="rId62" imgW="2895480" imgH="1269720" progId="Equation.DSMT4">
                  <p:embed/>
                </p:oleObj>
              </mc:Choice>
              <mc:Fallback>
                <p:oleObj name="Equation" r:id="rId62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" name="Group 50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3847213" y="554736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8610600" y="55168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638800" y="41910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2372" y="2667000"/>
            <a:ext cx="381000" cy="19120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781800" y="1485197"/>
            <a:ext cx="381000" cy="19120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m6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2" name="Rectangle 71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001021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11" name="Equation" r:id="rId64" imgW="317225" imgH="241091" progId="Equation.DSMT4">
                  <p:embed/>
                </p:oleObj>
              </mc:Choice>
              <mc:Fallback>
                <p:oleObj name="Equation" r:id="rId64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5" name="Straight Connector 74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4" cy="4571994"/>
          </a:xfrm>
          <a:prstGeom prst="rect">
            <a:avLst/>
          </a:prstGeom>
        </p:spPr>
      </p:pic>
      <p:sp>
        <p:nvSpPr>
          <p:cNvPr id="78" name="Rounded Rectangle 77">
            <a:hlinkClick r:id="rId9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79" name="Rounded Rectangle 78">
            <a:hlinkClick r:id="rId6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0" name="Rounded Rectangle 79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7149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ounded Rectangle 69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1" name="Rounded Rectangle 70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4" name="Rounded Rectangle 73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7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6" name="Rounded Rectangle 115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1" name="Rounded Rectangle 120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6" name="Rounded Rectangle 125">
            <a:hlinkClick r:id="rId13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2" name="Rounded Rectangle 61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3" name="Rounded Rectangle 62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Isosceles Triangle 16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402434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10" name="Equation" r:id="rId17" imgW="672840" imgH="279360" progId="Equation.DSMT4">
                  <p:embed/>
                </p:oleObj>
              </mc:Choice>
              <mc:Fallback>
                <p:oleObj name="Equation" r:id="rId17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328391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11" name="Equation" r:id="rId19" imgW="139700" imgH="139700" progId="Equation.DSMT4">
                  <p:embed/>
                </p:oleObj>
              </mc:Choice>
              <mc:Fallback>
                <p:oleObj name="Equation" r:id="rId1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550666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12" name="Equation" r:id="rId21" imgW="241200" imgH="241200" progId="Equation.DSMT4">
                  <p:embed/>
                </p:oleObj>
              </mc:Choice>
              <mc:Fallback>
                <p:oleObj name="Equation" r:id="rId21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794840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13" name="Equation" r:id="rId23" imgW="177646" imgH="241091" progId="Equation.DSMT4">
                  <p:embed/>
                </p:oleObj>
              </mc:Choice>
              <mc:Fallback>
                <p:oleObj name="Equation" r:id="rId23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419760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14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241594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15" name="Equation" r:id="rId27" imgW="558720" imgH="241200" progId="Equation.DSMT4">
                  <p:embed/>
                </p:oleObj>
              </mc:Choice>
              <mc:Fallback>
                <p:oleObj name="Equation" r:id="rId27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Connector 23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66672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16" name="Equation" r:id="rId29" imgW="660240" imgH="253800" progId="Equation.DSMT4">
                  <p:embed/>
                </p:oleObj>
              </mc:Choice>
              <mc:Fallback>
                <p:oleObj name="Equation" r:id="rId29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973395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17" name="Equation" r:id="rId31" imgW="139700" imgH="139700" progId="Equation.DSMT4">
                  <p:embed/>
                </p:oleObj>
              </mc:Choice>
              <mc:Fallback>
                <p:oleObj name="Equation" r:id="rId3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594586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18" name="Equation" r:id="rId32" imgW="1130040" imgH="241200" progId="Equation.DSMT4">
                  <p:embed/>
                </p:oleObj>
              </mc:Choice>
              <mc:Fallback>
                <p:oleObj name="Equation" r:id="rId32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954395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19" name="Equation" r:id="rId34" imgW="660240" imgH="253800" progId="Equation.DSMT4">
                  <p:embed/>
                </p:oleObj>
              </mc:Choice>
              <mc:Fallback>
                <p:oleObj name="Equation" r:id="rId34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938441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20" name="Equation" r:id="rId36" imgW="139700" imgH="139700" progId="Equation.DSMT4">
                  <p:embed/>
                </p:oleObj>
              </mc:Choice>
              <mc:Fallback>
                <p:oleObj name="Equation" r:id="rId3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429809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21" name="Equation" r:id="rId37" imgW="139700" imgH="139700" progId="Equation.DSMT4">
                  <p:embed/>
                </p:oleObj>
              </mc:Choice>
              <mc:Fallback>
                <p:oleObj name="Equation" r:id="rId3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944875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22" name="Equation" r:id="rId38" imgW="2400300" imgH="1016000" progId="Equation.DSMT4">
                  <p:embed/>
                </p:oleObj>
              </mc:Choice>
              <mc:Fallback>
                <p:oleObj name="Equation" r:id="rId38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20297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23" name="Equation" r:id="rId40" imgW="1205977" imgH="355446" progId="Equation.DSMT4">
                  <p:embed/>
                </p:oleObj>
              </mc:Choice>
              <mc:Fallback>
                <p:oleObj name="Equation" r:id="rId40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643470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24" name="Equation" r:id="rId42" imgW="799753" imgH="203112" progId="Equation.DSMT4">
                  <p:embed/>
                </p:oleObj>
              </mc:Choice>
              <mc:Fallback>
                <p:oleObj name="Equation" r:id="rId42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257677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25" name="Equation" r:id="rId44" imgW="393529" imgH="203112" progId="Equation.DSMT4">
                  <p:embed/>
                </p:oleObj>
              </mc:Choice>
              <mc:Fallback>
                <p:oleObj name="Equation" r:id="rId44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791299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26" name="Equation" r:id="rId46" imgW="520248" imgH="177646" progId="Equation.DSMT4">
                  <p:embed/>
                </p:oleObj>
              </mc:Choice>
              <mc:Fallback>
                <p:oleObj name="Equation" r:id="rId46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543983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27" name="Equation" r:id="rId48" imgW="698400" imgH="203040" progId="Equation.DSMT4">
                  <p:embed/>
                </p:oleObj>
              </mc:Choice>
              <mc:Fallback>
                <p:oleObj name="Equation" r:id="rId48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39" name="TextBox 38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0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86752554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28" name="Equation" r:id="rId50" imgW="177480" imgH="241200" progId="Equation.DSMT4">
                    <p:embed/>
                  </p:oleObj>
                </mc:Choice>
                <mc:Fallback>
                  <p:oleObj name="Equation" r:id="rId50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" name="TextBox 40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</a:t>
            </a:r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2" name="TextBox 41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626538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29" name="Equation" r:id="rId52" imgW="863280" imgH="888840" progId="Equation.DSMT4">
                  <p:embed/>
                </p:oleObj>
              </mc:Choice>
              <mc:Fallback>
                <p:oleObj name="Equation" r:id="rId52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071633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30" name="Equation" r:id="rId54" imgW="1269720" imgH="914400" progId="Equation.DSMT4">
                  <p:embed/>
                </p:oleObj>
              </mc:Choice>
              <mc:Fallback>
                <p:oleObj name="Equation" r:id="rId54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291179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31" name="Equation" r:id="rId56" imgW="1117600" imgH="241300" progId="Equation.DSMT4">
                  <p:embed/>
                </p:oleObj>
              </mc:Choice>
              <mc:Fallback>
                <p:oleObj name="Equation" r:id="rId56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0084244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32" name="Equation" r:id="rId58" imgW="1942920" imgH="952200" progId="Equation.DSMT4">
                  <p:embed/>
                </p:oleObj>
              </mc:Choice>
              <mc:Fallback>
                <p:oleObj name="Equation" r:id="rId58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149086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33" name="Equation" r:id="rId60" imgW="1091880" imgH="241200" progId="Equation.DSMT4">
                  <p:embed/>
                </p:oleObj>
              </mc:Choice>
              <mc:Fallback>
                <p:oleObj name="Equation" r:id="rId60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216407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34" name="Equation" r:id="rId62" imgW="2895480" imgH="1269720" progId="Equation.DSMT4">
                  <p:embed/>
                </p:oleObj>
              </mc:Choice>
              <mc:Fallback>
                <p:oleObj name="Equation" r:id="rId62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" name="Group 49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5" name="Rectangle 64"/>
          <p:cNvSpPr/>
          <p:nvPr/>
        </p:nvSpPr>
        <p:spPr>
          <a:xfrm>
            <a:off x="1148205" y="472440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486400" y="4781402"/>
            <a:ext cx="304801" cy="14111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105399" y="3326944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811697" y="2540897"/>
            <a:ext cx="381000" cy="126103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m7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6" name="Rectangle 75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5335705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35" name="Equation" r:id="rId64" imgW="317225" imgH="241091" progId="Equation.DSMT4">
                  <p:embed/>
                </p:oleObj>
              </mc:Choice>
              <mc:Fallback>
                <p:oleObj name="Equation" r:id="rId64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Rectangle 80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(m7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477000" y="1356195"/>
            <a:ext cx="381000" cy="126103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5" cy="4571994"/>
          </a:xfrm>
          <a:prstGeom prst="rect">
            <a:avLst/>
          </a:prstGeom>
        </p:spPr>
      </p:pic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6" name="Rounded Rectangle 85">
            <a:hlinkClick r:id="rId6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7" name="Rounded Rectangle 86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4294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ounded Rectangle 122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4" name="Rounded Rectangle 123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5" name="Rounded Rectangle 124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6" name="Rounded Rectangle 125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7" name="Rounded Rectangle 126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8" name="Rounded Rectangle 127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9" name="Rounded Rectangle 128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1" name="Rounded Rectangle 130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8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5" name="Rounded Rectangle 144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9" name="Rounded Rectangle 148">
            <a:hlinkClick r:id="rId13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8" name="Rounded Rectangle 67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9" name="Rounded Rectangle 68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0" name="Rounded Rectangle 69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Isosceles Triangle 16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065844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34" name="Equation" r:id="rId17" imgW="672840" imgH="279360" progId="Equation.DSMT4">
                  <p:embed/>
                </p:oleObj>
              </mc:Choice>
              <mc:Fallback>
                <p:oleObj name="Equation" r:id="rId17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1646884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35" name="Equation" r:id="rId19" imgW="139700" imgH="139700" progId="Equation.DSMT4">
                  <p:embed/>
                </p:oleObj>
              </mc:Choice>
              <mc:Fallback>
                <p:oleObj name="Equation" r:id="rId1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159021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36" name="Equation" r:id="rId21" imgW="241200" imgH="241200" progId="Equation.DSMT4">
                  <p:embed/>
                </p:oleObj>
              </mc:Choice>
              <mc:Fallback>
                <p:oleObj name="Equation" r:id="rId21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719777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37" name="Equation" r:id="rId23" imgW="177646" imgH="241091" progId="Equation.DSMT4">
                  <p:embed/>
                </p:oleObj>
              </mc:Choice>
              <mc:Fallback>
                <p:oleObj name="Equation" r:id="rId23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633215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38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947382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39" name="Equation" r:id="rId27" imgW="558720" imgH="241200" progId="Equation.DSMT4">
                  <p:embed/>
                </p:oleObj>
              </mc:Choice>
              <mc:Fallback>
                <p:oleObj name="Equation" r:id="rId27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Connector 23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67529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40" name="Equation" r:id="rId29" imgW="660240" imgH="253800" progId="Equation.DSMT4">
                  <p:embed/>
                </p:oleObj>
              </mc:Choice>
              <mc:Fallback>
                <p:oleObj name="Equation" r:id="rId29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3986045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41" name="Equation" r:id="rId31" imgW="139700" imgH="139700" progId="Equation.DSMT4">
                  <p:embed/>
                </p:oleObj>
              </mc:Choice>
              <mc:Fallback>
                <p:oleObj name="Equation" r:id="rId3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585319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42" name="Equation" r:id="rId32" imgW="1130040" imgH="241200" progId="Equation.DSMT4">
                  <p:embed/>
                </p:oleObj>
              </mc:Choice>
              <mc:Fallback>
                <p:oleObj name="Equation" r:id="rId32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752896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43" name="Equation" r:id="rId34" imgW="660240" imgH="253800" progId="Equation.DSMT4">
                  <p:embed/>
                </p:oleObj>
              </mc:Choice>
              <mc:Fallback>
                <p:oleObj name="Equation" r:id="rId34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611858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44" name="Equation" r:id="rId36" imgW="139700" imgH="139700" progId="Equation.DSMT4">
                  <p:embed/>
                </p:oleObj>
              </mc:Choice>
              <mc:Fallback>
                <p:oleObj name="Equation" r:id="rId3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8750417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45" name="Equation" r:id="rId37" imgW="139700" imgH="139700" progId="Equation.DSMT4">
                  <p:embed/>
                </p:oleObj>
              </mc:Choice>
              <mc:Fallback>
                <p:oleObj name="Equation" r:id="rId3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341619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46" name="Equation" r:id="rId38" imgW="2895480" imgH="1269720" progId="Equation.DSMT4">
                  <p:embed/>
                </p:oleObj>
              </mc:Choice>
              <mc:Fallback>
                <p:oleObj name="Equation" r:id="rId38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6263104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47" name="Equation" r:id="rId40" imgW="2400300" imgH="1016000" progId="Equation.DSMT4">
                  <p:embed/>
                </p:oleObj>
              </mc:Choice>
              <mc:Fallback>
                <p:oleObj name="Equation" r:id="rId40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089439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48" name="Equation" r:id="rId42" imgW="1205977" imgH="355446" progId="Equation.DSMT4">
                  <p:embed/>
                </p:oleObj>
              </mc:Choice>
              <mc:Fallback>
                <p:oleObj name="Equation" r:id="rId42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0722075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49" name="Equation" r:id="rId44" imgW="799753" imgH="203112" progId="Equation.DSMT4">
                  <p:embed/>
                </p:oleObj>
              </mc:Choice>
              <mc:Fallback>
                <p:oleObj name="Equation" r:id="rId44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976148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50" name="Equation" r:id="rId46" imgW="393529" imgH="203112" progId="Equation.DSMT4">
                  <p:embed/>
                </p:oleObj>
              </mc:Choice>
              <mc:Fallback>
                <p:oleObj name="Equation" r:id="rId46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199755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51" name="Equation" r:id="rId48" imgW="520248" imgH="177646" progId="Equation.DSMT4">
                  <p:embed/>
                </p:oleObj>
              </mc:Choice>
              <mc:Fallback>
                <p:oleObj name="Equation" r:id="rId48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719916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52" name="Equation" r:id="rId50" imgW="698400" imgH="203040" progId="Equation.DSMT4">
                  <p:embed/>
                </p:oleObj>
              </mc:Choice>
              <mc:Fallback>
                <p:oleObj name="Equation" r:id="rId50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17412813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53" name="Equation" r:id="rId52" imgW="177480" imgH="241200" progId="Equation.DSMT4">
                    <p:embed/>
                  </p:oleObj>
                </mc:Choice>
                <mc:Fallback>
                  <p:oleObj name="Equation" r:id="rId52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</a:t>
            </a:r>
            <a:r>
              <a:rPr lang="en-US" sz="1100" dirty="0">
                <a:solidFill>
                  <a:prstClr val="white"/>
                </a:solidFill>
              </a:rPr>
              <a:t>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041769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54" name="Equation" r:id="rId54" imgW="863280" imgH="888840" progId="Equation.DSMT4">
                  <p:embed/>
                </p:oleObj>
              </mc:Choice>
              <mc:Fallback>
                <p:oleObj name="Equation" r:id="rId54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384492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55" name="Equation" r:id="rId56" imgW="1269720" imgH="914400" progId="Equation.DSMT4">
                  <p:embed/>
                </p:oleObj>
              </mc:Choice>
              <mc:Fallback>
                <p:oleObj name="Equation" r:id="rId56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077612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56" name="Equation" r:id="rId58" imgW="1117600" imgH="241300" progId="Equation.DSMT4">
                  <p:embed/>
                </p:oleObj>
              </mc:Choice>
              <mc:Fallback>
                <p:oleObj name="Equation" r:id="rId58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4239736"/>
              </p:ext>
            </p:extLst>
          </p:nvPr>
        </p:nvGraphicFramePr>
        <p:xfrm>
          <a:off x="6824663" y="4649788"/>
          <a:ext cx="22669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57" name="Equation" r:id="rId60" imgW="1955520" imgH="952200" progId="Equation.DSMT4">
                  <p:embed/>
                </p:oleObj>
              </mc:Choice>
              <mc:Fallback>
                <p:oleObj name="Equation" r:id="rId60" imgW="19555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4663" y="4649788"/>
                        <a:ext cx="22669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67900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58" name="Equation" r:id="rId62" imgW="1091726" imgH="241195" progId="Equation.DSMT4">
                  <p:embed/>
                </p:oleObj>
              </mc:Choice>
              <mc:Fallback>
                <p:oleObj name="Equation" r:id="rId62" imgW="1091726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1905000" y="497967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410200" y="5010002"/>
            <a:ext cx="381001" cy="16778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105398" y="3627952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181600" y="2510879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itchFamily="49" charset="0"/>
                <a:cs typeface="Consolas" pitchFamily="49" charset="0"/>
              </a:rPr>
              <a:t>m</a:t>
            </a:r>
            <a:r>
              <a:rPr lang="en-US" sz="3200" dirty="0" smtClean="0">
                <a:latin typeface="Consolas" pitchFamily="49" charset="0"/>
                <a:cs typeface="Consolas" pitchFamily="49" charset="0"/>
              </a:rPr>
              <a:t>8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1" name="Rectangle 7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5884079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59" name="Equation" r:id="rId64" imgW="317225" imgH="241091" progId="Equation.DSMT4">
                  <p:embed/>
                </p:oleObj>
              </mc:Choice>
              <mc:Fallback>
                <p:oleObj name="Equation" r:id="rId64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Rectangle 73"/>
          <p:cNvSpPr/>
          <p:nvPr/>
        </p:nvSpPr>
        <p:spPr>
          <a:xfrm>
            <a:off x="4419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m8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(attend ~ </a:t>
            </a:r>
          </a:p>
          <a:p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+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399103" y="1488832"/>
            <a:ext cx="696897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5" cy="4571995"/>
          </a:xfrm>
          <a:prstGeom prst="rect">
            <a:avLst/>
          </a:prstGeom>
        </p:spPr>
      </p:pic>
      <p:sp>
        <p:nvSpPr>
          <p:cNvPr id="78" name="Rounded Rectangle 77">
            <a:hlinkClick r:id="rId11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79" name="Rounded Rectangle 78">
            <a:hlinkClick r:id="rId6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0" name="Rounded Rectangle 79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0274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Multilevel analysis of NLSY97 religious attendance data</a:t>
            </a:r>
          </a:p>
          <a:p>
            <a:pPr marL="914400" lvl="1" indent="-514350"/>
            <a:r>
              <a:rPr lang="en-US" i="1" dirty="0" smtClean="0"/>
              <a:t>How does </a:t>
            </a:r>
            <a:r>
              <a:rPr lang="en-US" i="1" dirty="0" smtClean="0">
                <a:solidFill>
                  <a:srgbClr val="FF0000"/>
                </a:solidFill>
              </a:rPr>
              <a:t>religiosity</a:t>
            </a:r>
            <a:r>
              <a:rPr lang="en-US" i="1" dirty="0" smtClean="0"/>
              <a:t> change with time?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Present a prototype of interface for specifying and evaluating multilevel models (</a:t>
            </a:r>
            <a:r>
              <a:rPr lang="en-US" dirty="0" smtClean="0">
                <a:solidFill>
                  <a:srgbClr val="FF0000"/>
                </a:solidFill>
              </a:rPr>
              <a:t>ISE-ML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Popularize </a:t>
            </a:r>
            <a:r>
              <a:rPr lang="en-US" dirty="0" smtClean="0">
                <a:solidFill>
                  <a:srgbClr val="FF0000"/>
                </a:solidFill>
              </a:rPr>
              <a:t>reproducible</a:t>
            </a:r>
            <a:r>
              <a:rPr lang="en-US" dirty="0" smtClean="0"/>
              <a:t> research and </a:t>
            </a:r>
            <a:r>
              <a:rPr lang="en-US" dirty="0" smtClean="0">
                <a:solidFill>
                  <a:srgbClr val="FF0000"/>
                </a:solidFill>
              </a:rPr>
              <a:t>multilingual</a:t>
            </a:r>
            <a:r>
              <a:rPr lang="en-US" dirty="0" smtClean="0"/>
              <a:t> </a:t>
            </a:r>
            <a:r>
              <a:rPr lang="en-US" dirty="0" smtClean="0"/>
              <a:t>estimation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26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000">
        <p:cut/>
      </p:transition>
    </mc:Choice>
    <mc:Fallback xmlns="">
      <p:transition advClick="0" advTm="1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9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1" name="Rounded Rectangle 90">
            <a:hlinkClick r:id="rId13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3" name="Rounded Rectangle 92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4" name="Rounded Rectangle 93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Isosceles Triangle 16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413456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2" name="Equation" r:id="rId17" imgW="139700" imgH="139700" progId="Equation.DSMT4">
                  <p:embed/>
                </p:oleObj>
              </mc:Choice>
              <mc:Fallback>
                <p:oleObj name="Equation" r:id="rId1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719181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3" name="Equation" r:id="rId19" imgW="241200" imgH="241200" progId="Equation.DSMT4">
                  <p:embed/>
                </p:oleObj>
              </mc:Choice>
              <mc:Fallback>
                <p:oleObj name="Equation" r:id="rId19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025550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4" name="Equation" r:id="rId21" imgW="177646" imgH="241091" progId="Equation.DSMT4">
                  <p:embed/>
                </p:oleObj>
              </mc:Choice>
              <mc:Fallback>
                <p:oleObj name="Equation" r:id="rId21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329559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5" name="Equation" r:id="rId23" imgW="1117440" imgH="241200" progId="Equation.DSMT4">
                  <p:embed/>
                </p:oleObj>
              </mc:Choice>
              <mc:Fallback>
                <p:oleObj name="Equation" r:id="rId23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914005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6" name="Equation" r:id="rId25" imgW="558720" imgH="241200" progId="Equation.DSMT4">
                  <p:embed/>
                </p:oleObj>
              </mc:Choice>
              <mc:Fallback>
                <p:oleObj name="Equation" r:id="rId25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101642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7" name="Equation" r:id="rId27" imgW="1091880" imgH="241200" progId="Equation.DSMT4">
                  <p:embed/>
                </p:oleObj>
              </mc:Choice>
              <mc:Fallback>
                <p:oleObj name="Equation" r:id="rId27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Connector 23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947744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8" name="Equation" r:id="rId29" imgW="660240" imgH="253800" progId="Equation.DSMT4">
                  <p:embed/>
                </p:oleObj>
              </mc:Choice>
              <mc:Fallback>
                <p:oleObj name="Equation" r:id="rId29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179025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9" name="Equation" r:id="rId31" imgW="139700" imgH="139700" progId="Equation.DSMT4">
                  <p:embed/>
                </p:oleObj>
              </mc:Choice>
              <mc:Fallback>
                <p:oleObj name="Equation" r:id="rId3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9737620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40" name="Equation" r:id="rId32" imgW="1130040" imgH="241200" progId="Equation.DSMT4">
                  <p:embed/>
                </p:oleObj>
              </mc:Choice>
              <mc:Fallback>
                <p:oleObj name="Equation" r:id="rId32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25404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41" name="Equation" r:id="rId34" imgW="1117440" imgH="241200" progId="Equation.DSMT4">
                  <p:embed/>
                </p:oleObj>
              </mc:Choice>
              <mc:Fallback>
                <p:oleObj name="Equation" r:id="rId34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3844903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42" name="Equation" r:id="rId36" imgW="660240" imgH="253800" progId="Equation.DSMT4">
                  <p:embed/>
                </p:oleObj>
              </mc:Choice>
              <mc:Fallback>
                <p:oleObj name="Equation" r:id="rId3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501709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43" name="Equation" r:id="rId38" imgW="139700" imgH="139700" progId="Equation.DSMT4">
                  <p:embed/>
                </p:oleObj>
              </mc:Choice>
              <mc:Fallback>
                <p:oleObj name="Equation" r:id="rId3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542272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44" name="Equation" r:id="rId39" imgW="139700" imgH="139700" progId="Equation.DSMT4">
                  <p:embed/>
                </p:oleObj>
              </mc:Choice>
              <mc:Fallback>
                <p:oleObj name="Equation" r:id="rId3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2297418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45" name="Equation" r:id="rId40" imgW="2895480" imgH="1269720" progId="Equation.DSMT4">
                  <p:embed/>
                </p:oleObj>
              </mc:Choice>
              <mc:Fallback>
                <p:oleObj name="Equation" r:id="rId40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599999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46" name="Equation" r:id="rId42" imgW="2400300" imgH="1016000" progId="Equation.DSMT4">
                  <p:embed/>
                </p:oleObj>
              </mc:Choice>
              <mc:Fallback>
                <p:oleObj name="Equation" r:id="rId42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557943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47" name="Equation" r:id="rId44" imgW="1205977" imgH="355446" progId="Equation.DSMT4">
                  <p:embed/>
                </p:oleObj>
              </mc:Choice>
              <mc:Fallback>
                <p:oleObj name="Equation" r:id="rId44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449901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48" name="Equation" r:id="rId46" imgW="799753" imgH="203112" progId="Equation.DSMT4">
                  <p:embed/>
                </p:oleObj>
              </mc:Choice>
              <mc:Fallback>
                <p:oleObj name="Equation" r:id="rId46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644733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49" name="Equation" r:id="rId48" imgW="393529" imgH="203112" progId="Equation.DSMT4">
                  <p:embed/>
                </p:oleObj>
              </mc:Choice>
              <mc:Fallback>
                <p:oleObj name="Equation" r:id="rId48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874370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50" name="Equation" r:id="rId50" imgW="520248" imgH="177646" progId="Equation.DSMT4">
                  <p:embed/>
                </p:oleObj>
              </mc:Choice>
              <mc:Fallback>
                <p:oleObj name="Equation" r:id="rId50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786981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51" name="Equation" r:id="rId52" imgW="698400" imgH="203040" progId="Equation.DSMT4">
                  <p:embed/>
                </p:oleObj>
              </mc:Choice>
              <mc:Fallback>
                <p:oleObj name="Equation" r:id="rId52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1" name="TextBox 40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2" name="Object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6963236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52" name="Equation" r:id="rId54" imgW="177480" imgH="241200" progId="Equation.DSMT4">
                    <p:embed/>
                  </p:oleObj>
                </mc:Choice>
                <mc:Fallback>
                  <p:oleObj name="Equation" r:id="rId54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" name="TextBox 42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</a:t>
            </a:r>
            <a:r>
              <a:rPr lang="en-US" sz="1100" dirty="0">
                <a:solidFill>
                  <a:prstClr val="white"/>
                </a:solidFill>
              </a:rPr>
              <a:t>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4" name="TextBox 43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2295056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53" name="Equation" r:id="rId56" imgW="863280" imgH="888840" progId="Equation.DSMT4">
                  <p:embed/>
                </p:oleObj>
              </mc:Choice>
              <mc:Fallback>
                <p:oleObj name="Equation" r:id="rId56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547040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54" name="Equation" r:id="rId58" imgW="1269720" imgH="914400" progId="Equation.DSMT4">
                  <p:embed/>
                </p:oleObj>
              </mc:Choice>
              <mc:Fallback>
                <p:oleObj name="Equation" r:id="rId58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992405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55" name="Equation" r:id="rId60" imgW="672840" imgH="279360" progId="Equation.DSMT4">
                  <p:embed/>
                </p:oleObj>
              </mc:Choice>
              <mc:Fallback>
                <p:oleObj name="Equation" r:id="rId60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949424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56" name="Equation" r:id="rId62" imgW="1942920" imgH="952200" progId="Equation.DSMT4">
                  <p:embed/>
                </p:oleObj>
              </mc:Choice>
              <mc:Fallback>
                <p:oleObj name="Equation" r:id="rId62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" name="Group 49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590800" y="527304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410200" y="5257800"/>
            <a:ext cx="3810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105399" y="3886200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867400" y="2495402"/>
            <a:ext cx="762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m9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8" name="Rectangle 67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9127264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57" name="Equation" r:id="rId64" imgW="317225" imgH="241091" progId="Equation.DSMT4">
                  <p:embed/>
                </p:oleObj>
              </mc:Choice>
              <mc:Fallback>
                <p:oleObj name="Equation" r:id="rId64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Rectangle 70"/>
          <p:cNvSpPr/>
          <p:nvPr/>
        </p:nvSpPr>
        <p:spPr>
          <a:xfrm>
            <a:off x="4419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m9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(attend ~ </a:t>
            </a:r>
          </a:p>
          <a:p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172200" y="1488832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6" cy="4571995"/>
          </a:xfrm>
          <a:prstGeom prst="rect">
            <a:avLst/>
          </a:prstGeom>
        </p:spPr>
      </p:pic>
      <p:sp>
        <p:nvSpPr>
          <p:cNvPr id="75" name="Rounded Rectangle 74">
            <a:hlinkClick r:id="rId12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76" name="Rounded Rectangle 75">
            <a:hlinkClick r:id="rId6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78" name="Rounded Rectangle 77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407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ounded Rectangle 122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4" name="Rounded Rectangle 123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5" name="Rounded Rectangle 124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6" name="Rounded Rectangle 125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7" name="Rounded Rectangle 126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8" name="Rounded Rectangle 127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9" name="Rounded Rectangle 128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5" name="Rounded Rectangle 144">
            <a:hlinkClick r:id="rId11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9" name="Rounded Rectangle 148">
            <a:hlinkClick r:id="rId12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hlinkClick r:id="rId13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Isosceles Triangle 20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075489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6" name="Equation" r:id="rId17" imgW="672840" imgH="279360" progId="Equation.DSMT4">
                  <p:embed/>
                </p:oleObj>
              </mc:Choice>
              <mc:Fallback>
                <p:oleObj name="Equation" r:id="rId17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462234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7" name="Equation" r:id="rId19" imgW="139700" imgH="139700" progId="Equation.DSMT4">
                  <p:embed/>
                </p:oleObj>
              </mc:Choice>
              <mc:Fallback>
                <p:oleObj name="Equation" r:id="rId1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887748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8" name="Equation" r:id="rId21" imgW="241200" imgH="241200" progId="Equation.DSMT4">
                  <p:embed/>
                </p:oleObj>
              </mc:Choice>
              <mc:Fallback>
                <p:oleObj name="Equation" r:id="rId21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813594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9" name="Equation" r:id="rId23" imgW="177646" imgH="241091" progId="Equation.DSMT4">
                  <p:embed/>
                </p:oleObj>
              </mc:Choice>
              <mc:Fallback>
                <p:oleObj name="Equation" r:id="rId23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4717480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0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1053599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1" name="Equation" r:id="rId27" imgW="558720" imgH="241200" progId="Equation.DSMT4">
                  <p:embed/>
                </p:oleObj>
              </mc:Choice>
              <mc:Fallback>
                <p:oleObj name="Equation" r:id="rId27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47664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2" name="Equation" r:id="rId29" imgW="1091880" imgH="241200" progId="Equation.DSMT4">
                  <p:embed/>
                </p:oleObj>
              </mc:Choice>
              <mc:Fallback>
                <p:oleObj name="Equation" r:id="rId29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Connector 3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445921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3" name="Equation" r:id="rId31" imgW="660240" imgH="253800" progId="Equation.DSMT4">
                  <p:embed/>
                </p:oleObj>
              </mc:Choice>
              <mc:Fallback>
                <p:oleObj name="Equation" r:id="rId3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008065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4" name="Equation" r:id="rId33" imgW="139700" imgH="139700" progId="Equation.DSMT4">
                  <p:embed/>
                </p:oleObj>
              </mc:Choice>
              <mc:Fallback>
                <p:oleObj name="Equation" r:id="rId3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336793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5" name="Equation" r:id="rId34" imgW="1130040" imgH="241200" progId="Equation.DSMT4">
                  <p:embed/>
                </p:oleObj>
              </mc:Choice>
              <mc:Fallback>
                <p:oleObj name="Equation" r:id="rId34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378774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6" name="Equation" r:id="rId36" imgW="1117440" imgH="241200" progId="Equation.DSMT4">
                  <p:embed/>
                </p:oleObj>
              </mc:Choice>
              <mc:Fallback>
                <p:oleObj name="Equation" r:id="rId36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772473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7" name="Equation" r:id="rId38" imgW="660240" imgH="253800" progId="Equation.DSMT4">
                  <p:embed/>
                </p:oleObj>
              </mc:Choice>
              <mc:Fallback>
                <p:oleObj name="Equation" r:id="rId3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09139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8" name="Equation" r:id="rId40" imgW="139700" imgH="139700" progId="Equation.DSMT4">
                  <p:embed/>
                </p:oleObj>
              </mc:Choice>
              <mc:Fallback>
                <p:oleObj name="Equation" r:id="rId4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6121519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9" name="Equation" r:id="rId41" imgW="139700" imgH="139700" progId="Equation.DSMT4">
                  <p:embed/>
                </p:oleObj>
              </mc:Choice>
              <mc:Fallback>
                <p:oleObj name="Equation" r:id="rId4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0440317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0" name="Equation" r:id="rId42" imgW="863280" imgH="888840" progId="Equation.DSMT4">
                  <p:embed/>
                </p:oleObj>
              </mc:Choice>
              <mc:Fallback>
                <p:oleObj name="Equation" r:id="rId42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657970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1" name="Equation" r:id="rId44" imgW="2895480" imgH="1269720" progId="Equation.DSMT4">
                  <p:embed/>
                </p:oleObj>
              </mc:Choice>
              <mc:Fallback>
                <p:oleObj name="Equation" r:id="rId44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130515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2" name="Equation" r:id="rId46" imgW="2400300" imgH="1016000" progId="Equation.DSMT4">
                  <p:embed/>
                </p:oleObj>
              </mc:Choice>
              <mc:Fallback>
                <p:oleObj name="Equation" r:id="rId46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3872728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3" name="Equation" r:id="rId48" imgW="1205977" imgH="355446" progId="Equation.DSMT4">
                  <p:embed/>
                </p:oleObj>
              </mc:Choice>
              <mc:Fallback>
                <p:oleObj name="Equation" r:id="rId48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6047217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4" name="Equation" r:id="rId50" imgW="799753" imgH="203112" progId="Equation.DSMT4">
                  <p:embed/>
                </p:oleObj>
              </mc:Choice>
              <mc:Fallback>
                <p:oleObj name="Equation" r:id="rId50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216406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5" name="Equation" r:id="rId52" imgW="393529" imgH="203112" progId="Equation.DSMT4">
                  <p:embed/>
                </p:oleObj>
              </mc:Choice>
              <mc:Fallback>
                <p:oleObj name="Equation" r:id="rId52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7460585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6" name="Equation" r:id="rId54" imgW="520248" imgH="177646" progId="Equation.DSMT4">
                  <p:embed/>
                </p:oleObj>
              </mc:Choice>
              <mc:Fallback>
                <p:oleObj name="Equation" r:id="rId54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1528454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7" name="Equation" r:id="rId56" imgW="698400" imgH="203040" progId="Equation.DSMT4">
                  <p:embed/>
                </p:oleObj>
              </mc:Choice>
              <mc:Fallback>
                <p:oleObj name="Equation" r:id="rId56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53" name="TextBox 52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54" name="Object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1163136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78" name="Equation" r:id="rId58" imgW="177480" imgH="241200" progId="Equation.DSMT4">
                    <p:embed/>
                  </p:oleObj>
                </mc:Choice>
                <mc:Fallback>
                  <p:oleObj name="Equation" r:id="rId58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" name="TextBox 54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56" name="TextBox 55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57" name="TextBox 56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m10 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agec:timec3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3309496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9" name="Equation" r:id="rId60" imgW="1942920" imgH="952200" progId="Equation.DSMT4">
                  <p:embed/>
                </p:oleObj>
              </mc:Choice>
              <mc:Fallback>
                <p:oleObj name="Equation" r:id="rId60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883236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0" name="Equation" r:id="rId62" imgW="1269720" imgH="914400" progId="Equation.DSMT4">
                  <p:embed/>
                </p:oleObj>
              </mc:Choice>
              <mc:Fallback>
                <p:oleObj name="Equation" r:id="rId62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" name="Group 60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Rectangle 66"/>
          <p:cNvSpPr/>
          <p:nvPr/>
        </p:nvSpPr>
        <p:spPr>
          <a:xfrm>
            <a:off x="3352800" y="5540692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410200" y="5539478"/>
            <a:ext cx="381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105399" y="4191000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629400" y="2510879"/>
            <a:ext cx="762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4" name="Rectangle 73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5584047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1" name="Equation" r:id="rId64" imgW="317225" imgH="241091" progId="Equation.DSMT4">
                  <p:embed/>
                </p:oleObj>
              </mc:Choice>
              <mc:Fallback>
                <p:oleObj name="Equation" r:id="rId64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Rectangle 76"/>
          <p:cNvSpPr/>
          <p:nvPr/>
        </p:nvSpPr>
        <p:spPr>
          <a:xfrm>
            <a:off x="6629400" y="1485899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6" cy="4571996"/>
          </a:xfrm>
          <a:prstGeom prst="rect">
            <a:avLst/>
          </a:prstGeom>
        </p:spPr>
      </p:pic>
      <p:sp>
        <p:nvSpPr>
          <p:cNvPr id="79" name="Rounded Rectangle 78">
            <a:hlinkClick r:id="rId14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0" name="Rounded Rectangle 79">
            <a:hlinkClick r:id="rId6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1" name="Rounded Rectangle 80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411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ounded Rectangle 122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4" name="Rounded Rectangle 123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5" name="Rounded Rectangle 124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6" name="Rounded Rectangle 125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7" name="Rounded Rectangle 126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8" name="Rounded Rectangle 127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9" name="Rounded Rectangle 128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5" name="Rounded Rectangle 144">
            <a:hlinkClick r:id="rId11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9" name="Rounded Rectangle 148">
            <a:hlinkClick r:id="rId12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hlinkClick r:id="rId13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Rounded Rectangle 19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Isosceles Triangle 20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604256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0" name="Equation" r:id="rId17" imgW="660240" imgH="279360" progId="Equation.DSMT4">
                  <p:embed/>
                </p:oleObj>
              </mc:Choice>
              <mc:Fallback>
                <p:oleObj name="Equation" r:id="rId17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284434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1" name="Equation" r:id="rId19" imgW="139700" imgH="139700" progId="Equation.DSMT4">
                  <p:embed/>
                </p:oleObj>
              </mc:Choice>
              <mc:Fallback>
                <p:oleObj name="Equation" r:id="rId1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631749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2" name="Equation" r:id="rId21" imgW="241200" imgH="241200" progId="Equation.DSMT4">
                  <p:embed/>
                </p:oleObj>
              </mc:Choice>
              <mc:Fallback>
                <p:oleObj name="Equation" r:id="rId21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616873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3" name="Equation" r:id="rId23" imgW="177646" imgH="241091" progId="Equation.DSMT4">
                  <p:embed/>
                </p:oleObj>
              </mc:Choice>
              <mc:Fallback>
                <p:oleObj name="Equation" r:id="rId23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817483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4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129452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5" name="Equation" r:id="rId27" imgW="558720" imgH="241200" progId="Equation.DSMT4">
                  <p:embed/>
                </p:oleObj>
              </mc:Choice>
              <mc:Fallback>
                <p:oleObj name="Equation" r:id="rId27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710409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6" name="Equation" r:id="rId29" imgW="1091880" imgH="241200" progId="Equation.DSMT4">
                  <p:embed/>
                </p:oleObj>
              </mc:Choice>
              <mc:Fallback>
                <p:oleObj name="Equation" r:id="rId29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Connector 3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407306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7" name="Equation" r:id="rId31" imgW="660240" imgH="253800" progId="Equation.DSMT4">
                  <p:embed/>
                </p:oleObj>
              </mc:Choice>
              <mc:Fallback>
                <p:oleObj name="Equation" r:id="rId3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891969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8" name="Equation" r:id="rId33" imgW="139700" imgH="139700" progId="Equation.DSMT4">
                  <p:embed/>
                </p:oleObj>
              </mc:Choice>
              <mc:Fallback>
                <p:oleObj name="Equation" r:id="rId3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277113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9" name="Equation" r:id="rId34" imgW="1130040" imgH="241200" progId="Equation.DSMT4">
                  <p:embed/>
                </p:oleObj>
              </mc:Choice>
              <mc:Fallback>
                <p:oleObj name="Equation" r:id="rId34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205353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0" name="Equation" r:id="rId36" imgW="1117440" imgH="241200" progId="Equation.DSMT4">
                  <p:embed/>
                </p:oleObj>
              </mc:Choice>
              <mc:Fallback>
                <p:oleObj name="Equation" r:id="rId36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323197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1" name="Equation" r:id="rId38" imgW="660240" imgH="253800" progId="Equation.DSMT4">
                  <p:embed/>
                </p:oleObj>
              </mc:Choice>
              <mc:Fallback>
                <p:oleObj name="Equation" r:id="rId3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763465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2" name="Equation" r:id="rId40" imgW="139700" imgH="139700" progId="Equation.DSMT4">
                  <p:embed/>
                </p:oleObj>
              </mc:Choice>
              <mc:Fallback>
                <p:oleObj name="Equation" r:id="rId4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407869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3" name="Equation" r:id="rId41" imgW="139700" imgH="139700" progId="Equation.DSMT4">
                  <p:embed/>
                </p:oleObj>
              </mc:Choice>
              <mc:Fallback>
                <p:oleObj name="Equation" r:id="rId4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867781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4" name="Equation" r:id="rId42" imgW="863280" imgH="888840" progId="Equation.DSMT4">
                  <p:embed/>
                </p:oleObj>
              </mc:Choice>
              <mc:Fallback>
                <p:oleObj name="Equation" r:id="rId42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9431878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5" name="Equation" r:id="rId44" imgW="2895480" imgH="1269720" progId="Equation.DSMT4">
                  <p:embed/>
                </p:oleObj>
              </mc:Choice>
              <mc:Fallback>
                <p:oleObj name="Equation" r:id="rId44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2946915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6" name="Equation" r:id="rId46" imgW="1205977" imgH="355446" progId="Equation.DSMT4">
                  <p:embed/>
                </p:oleObj>
              </mc:Choice>
              <mc:Fallback>
                <p:oleObj name="Equation" r:id="rId46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108729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7" name="Equation" r:id="rId48" imgW="799753" imgH="203112" progId="Equation.DSMT4">
                  <p:embed/>
                </p:oleObj>
              </mc:Choice>
              <mc:Fallback>
                <p:oleObj name="Equation" r:id="rId48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5979372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8" name="Equation" r:id="rId50" imgW="393529" imgH="203112" progId="Equation.DSMT4">
                  <p:embed/>
                </p:oleObj>
              </mc:Choice>
              <mc:Fallback>
                <p:oleObj name="Equation" r:id="rId50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891977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9" name="Equation" r:id="rId52" imgW="520248" imgH="177646" progId="Equation.DSMT4">
                  <p:embed/>
                </p:oleObj>
              </mc:Choice>
              <mc:Fallback>
                <p:oleObj name="Equation" r:id="rId52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906647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0" name="Equation" r:id="rId54" imgW="698400" imgH="203040" progId="Equation.DSMT4">
                  <p:embed/>
                </p:oleObj>
              </mc:Choice>
              <mc:Fallback>
                <p:oleObj name="Equation" r:id="rId54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52" name="TextBox 51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53" name="Object 5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98867222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001" name="Equation" r:id="rId56" imgW="177480" imgH="241200" progId="Equation.DSMT4">
                    <p:embed/>
                  </p:oleObj>
                </mc:Choice>
                <mc:Fallback>
                  <p:oleObj name="Equation" r:id="rId56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4" name="TextBox 53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schemeClr val="bg1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55" name="TextBox 54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56" name="TextBox 55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6919338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2" name="Equation" r:id="rId58" imgW="1269720" imgH="914400" progId="Equation.DSMT4">
                  <p:embed/>
                </p:oleObj>
              </mc:Choice>
              <mc:Fallback>
                <p:oleObj name="Equation" r:id="rId58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" name="Group 57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2997200" y="5745480"/>
            <a:ext cx="889000" cy="274320"/>
            <a:chOff x="2616200" y="5471160"/>
            <a:chExt cx="1193800" cy="54864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Connector 63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m11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7" name="Rectangle 66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3370791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3" name="Equation" r:id="rId60" imgW="317225" imgH="241091" progId="Equation.DSMT4">
                  <p:embed/>
                </p:oleObj>
              </mc:Choice>
              <mc:Fallback>
                <p:oleObj name="Equation" r:id="rId60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2472997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4" name="Equation" r:id="rId62" imgW="1942920" imgH="952200" progId="Equation.DSMT4">
                  <p:embed/>
                </p:oleObj>
              </mc:Choice>
              <mc:Fallback>
                <p:oleObj name="Equation" r:id="rId62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178839"/>
              </p:ext>
            </p:extLst>
          </p:nvPr>
        </p:nvGraphicFramePr>
        <p:xfrm>
          <a:off x="6115050" y="3200400"/>
          <a:ext cx="29527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5" name="Equation" r:id="rId64" imgW="2400300" imgH="1016000" progId="Equation.DSMT4">
                  <p:embed/>
                </p:oleObj>
              </mc:Choice>
              <mc:Fallback>
                <p:oleObj name="Equation" r:id="rId64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50" y="3200400"/>
                        <a:ext cx="295275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Rectangle 71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(m11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agec:timec3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7" cy="4571996"/>
          </a:xfrm>
          <a:prstGeom prst="rect">
            <a:avLst/>
          </a:prstGeom>
        </p:spPr>
      </p:pic>
      <p:sp>
        <p:nvSpPr>
          <p:cNvPr id="74" name="Rounded Rectangle 73">
            <a:hlinkClick r:id="rId15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75" name="Rounded Rectangle 74">
            <a:hlinkClick r:id="rId6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76" name="Rounded Rectangle 75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411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ounded Rectangle 122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4" name="Rounded Rectangle 123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5" name="Rounded Rectangle 124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6" name="Rounded Rectangle 125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7" name="Rounded Rectangle 126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8" name="Rounded Rectangle 127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9" name="Rounded Rectangle 128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5" name="Rounded Rectangle 144">
            <a:hlinkClick r:id="rId11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9" name="Rounded Rectangle 148">
            <a:hlinkClick r:id="rId12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hlinkClick r:id="rId13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1" name="Isosceles Triangle 20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920798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04" name="Equation" r:id="rId17" imgW="660240" imgH="279360" progId="Equation.DSMT4">
                  <p:embed/>
                </p:oleObj>
              </mc:Choice>
              <mc:Fallback>
                <p:oleObj name="Equation" r:id="rId17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2196733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05" name="Equation" r:id="rId19" imgW="139700" imgH="139700" progId="Equation.DSMT4">
                  <p:embed/>
                </p:oleObj>
              </mc:Choice>
              <mc:Fallback>
                <p:oleObj name="Equation" r:id="rId1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7151727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06" name="Equation" r:id="rId21" imgW="241200" imgH="241200" progId="Equation.DSMT4">
                  <p:embed/>
                </p:oleObj>
              </mc:Choice>
              <mc:Fallback>
                <p:oleObj name="Equation" r:id="rId21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05803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07" name="Equation" r:id="rId23" imgW="177646" imgH="241091" progId="Equation.DSMT4">
                  <p:embed/>
                </p:oleObj>
              </mc:Choice>
              <mc:Fallback>
                <p:oleObj name="Equation" r:id="rId23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214642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08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39904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09" name="Equation" r:id="rId27" imgW="558720" imgH="241200" progId="Equation.DSMT4">
                  <p:embed/>
                </p:oleObj>
              </mc:Choice>
              <mc:Fallback>
                <p:oleObj name="Equation" r:id="rId27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6202829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0" name="Equation" r:id="rId29" imgW="1091880" imgH="241200" progId="Equation.DSMT4">
                  <p:embed/>
                </p:oleObj>
              </mc:Choice>
              <mc:Fallback>
                <p:oleObj name="Equation" r:id="rId29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Connector 3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877223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1" name="Equation" r:id="rId31" imgW="660240" imgH="253800" progId="Equation.DSMT4">
                  <p:embed/>
                </p:oleObj>
              </mc:Choice>
              <mc:Fallback>
                <p:oleObj name="Equation" r:id="rId3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576159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2" name="Equation" r:id="rId33" imgW="139700" imgH="139700" progId="Equation.DSMT4">
                  <p:embed/>
                </p:oleObj>
              </mc:Choice>
              <mc:Fallback>
                <p:oleObj name="Equation" r:id="rId3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781667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3" name="Equation" r:id="rId34" imgW="1130040" imgH="241200" progId="Equation.DSMT4">
                  <p:embed/>
                </p:oleObj>
              </mc:Choice>
              <mc:Fallback>
                <p:oleObj name="Equation" r:id="rId34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5447070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4" name="Equation" r:id="rId36" imgW="139700" imgH="139700" progId="Equation.DSMT4">
                  <p:embed/>
                </p:oleObj>
              </mc:Choice>
              <mc:Fallback>
                <p:oleObj name="Equation" r:id="rId3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245563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5" name="Equation" r:id="rId37" imgW="863280" imgH="888840" progId="Equation.DSMT4">
                  <p:embed/>
                </p:oleObj>
              </mc:Choice>
              <mc:Fallback>
                <p:oleObj name="Equation" r:id="rId37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753961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6" name="Equation" r:id="rId39" imgW="2895480" imgH="1269720" progId="Equation.DSMT4">
                  <p:embed/>
                </p:oleObj>
              </mc:Choice>
              <mc:Fallback>
                <p:oleObj name="Equation" r:id="rId39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273263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7" name="Equation" r:id="rId41" imgW="1205977" imgH="355446" progId="Equation.DSMT4">
                  <p:embed/>
                </p:oleObj>
              </mc:Choice>
              <mc:Fallback>
                <p:oleObj name="Equation" r:id="rId41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050765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8" name="Equation" r:id="rId43" imgW="799753" imgH="203112" progId="Equation.DSMT4">
                  <p:embed/>
                </p:oleObj>
              </mc:Choice>
              <mc:Fallback>
                <p:oleObj name="Equation" r:id="rId43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711082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9" name="Equation" r:id="rId45" imgW="393529" imgH="203112" progId="Equation.DSMT4">
                  <p:embed/>
                </p:oleObj>
              </mc:Choice>
              <mc:Fallback>
                <p:oleObj name="Equation" r:id="rId45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473561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0" name="Equation" r:id="rId47" imgW="520248" imgH="177646" progId="Equation.DSMT4">
                  <p:embed/>
                </p:oleObj>
              </mc:Choice>
              <mc:Fallback>
                <p:oleObj name="Equation" r:id="rId47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4990098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1" name="Equation" r:id="rId49" imgW="698400" imgH="203040" progId="Equation.DSMT4">
                  <p:embed/>
                </p:oleObj>
              </mc:Choice>
              <mc:Fallback>
                <p:oleObj name="Equation" r:id="rId49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9" name="TextBox 48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50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83642812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22" name="Equation" r:id="rId51" imgW="177480" imgH="241200" progId="Equation.DSMT4">
                    <p:embed/>
                  </p:oleObj>
                </mc:Choice>
                <mc:Fallback>
                  <p:oleObj name="Equation" r:id="rId51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1" name="TextBox 50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</a:t>
            </a:r>
            <a:r>
              <a:rPr lang="en-US" sz="1100" dirty="0">
                <a:solidFill>
                  <a:schemeClr val="bg1"/>
                </a:solidFill>
              </a:rPr>
              <a:t>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schemeClr val="bg1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52" name="TextBox 51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53" name="TextBox 5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959208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3" name="Equation" r:id="rId53" imgW="1269720" imgH="914400" progId="Equation.DSMT4">
                  <p:embed/>
                </p:oleObj>
              </mc:Choice>
              <mc:Fallback>
                <p:oleObj name="Equation" r:id="rId53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oup 54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8" name="Straight Connector 57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m12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1" name="Rectangle 6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35060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4" name="Equation" r:id="rId55" imgW="317225" imgH="241091" progId="Equation.DSMT4">
                  <p:embed/>
                </p:oleObj>
              </mc:Choice>
              <mc:Fallback>
                <p:oleObj name="Equation" r:id="rId55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5744653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5" name="Equation" r:id="rId57" imgW="1942920" imgH="952200" progId="Equation.DSMT4">
                  <p:embed/>
                </p:oleObj>
              </mc:Choice>
              <mc:Fallback>
                <p:oleObj name="Equation" r:id="rId57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749046"/>
              </p:ext>
            </p:extLst>
          </p:nvPr>
        </p:nvGraphicFramePr>
        <p:xfrm>
          <a:off x="6115050" y="3200400"/>
          <a:ext cx="29527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6" name="Equation" r:id="rId59" imgW="2400300" imgH="1016000" progId="Equation.DSMT4">
                  <p:embed/>
                </p:oleObj>
              </mc:Choice>
              <mc:Fallback>
                <p:oleObj name="Equation" r:id="rId59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50" y="3200400"/>
                        <a:ext cx="295275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84674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7" name="Equation" r:id="rId61" imgW="1117440" imgH="241200" progId="Equation.DSMT4">
                  <p:embed/>
                </p:oleObj>
              </mc:Choice>
              <mc:Fallback>
                <p:oleObj name="Equation" r:id="rId61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8746222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8" name="Equation" r:id="rId63" imgW="660240" imgH="253800" progId="Equation.DSMT4">
                  <p:embed/>
                </p:oleObj>
              </mc:Choice>
              <mc:Fallback>
                <p:oleObj name="Equation" r:id="rId63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863998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9" name="Equation" r:id="rId65" imgW="139700" imgH="139700" progId="Equation.DSMT4">
                  <p:embed/>
                </p:oleObj>
              </mc:Choice>
              <mc:Fallback>
                <p:oleObj name="Equation" r:id="rId65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9" name="Group 68"/>
          <p:cNvGrpSpPr/>
          <p:nvPr/>
        </p:nvGrpSpPr>
        <p:grpSpPr>
          <a:xfrm>
            <a:off x="2997200" y="5745480"/>
            <a:ext cx="279400" cy="274320"/>
            <a:chOff x="2616200" y="5471160"/>
            <a:chExt cx="1193800" cy="548640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Rectangle 71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(m12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43397" cy="4571997"/>
          </a:xfrm>
          <a:prstGeom prst="rect">
            <a:avLst/>
          </a:prstGeom>
        </p:spPr>
      </p:pic>
      <p:sp>
        <p:nvSpPr>
          <p:cNvPr id="76" name="Rounded Rectangle 75">
            <a:hlinkClick r:id="rId1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77" name="Rounded Rectangle 76">
            <a:hlinkClick r:id="rId6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78" name="Rounded Rectangle 77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411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4419600" y="1066800"/>
            <a:ext cx="472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(m00 &lt;-lm (attend ~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299479"/>
              </p:ext>
            </p:extLst>
          </p:nvPr>
        </p:nvGraphicFramePr>
        <p:xfrm>
          <a:off x="6740525" y="5859463"/>
          <a:ext cx="941388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2" name="Equation" r:id="rId4" imgW="685800" imgH="279360" progId="Equation.DSMT4">
                  <p:embed/>
                </p:oleObj>
              </mc:Choice>
              <mc:Fallback>
                <p:oleObj name="Equation" r:id="rId4" imgW="6858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0525" y="5859463"/>
                        <a:ext cx="941388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048000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3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360164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4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907890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5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6848002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6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550413" y="5196840"/>
            <a:ext cx="354587" cy="822960"/>
            <a:chOff x="1879600" y="5196840"/>
            <a:chExt cx="1219200" cy="82296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1879600" y="5196840"/>
              <a:ext cx="0" cy="82296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1879600" y="5196840"/>
              <a:ext cx="1219200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251881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7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478241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8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231724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9" name="Equation" r:id="rId18" imgW="1130040" imgH="241200" progId="Equation.DSMT4">
                  <p:embed/>
                </p:oleObj>
              </mc:Choice>
              <mc:Fallback>
                <p:oleObj name="Equation" r:id="rId18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3768220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0" name="Equation" r:id="rId20" imgW="660240" imgH="253800" progId="Equation.DSMT4">
                  <p:embed/>
                </p:oleObj>
              </mc:Choice>
              <mc:Fallback>
                <p:oleObj name="Equation" r:id="rId2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3560544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1" name="Equation" r:id="rId22" imgW="1205977" imgH="355446" progId="Equation.DSMT4">
                  <p:embed/>
                </p:oleObj>
              </mc:Choice>
              <mc:Fallback>
                <p:oleObj name="Equation" r:id="rId22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139632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2" name="Equation" r:id="rId24" imgW="799753" imgH="203112" progId="Equation.DSMT4">
                  <p:embed/>
                </p:oleObj>
              </mc:Choice>
              <mc:Fallback>
                <p:oleObj name="Equation" r:id="rId24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4468138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3" name="Equation" r:id="rId26" imgW="393529" imgH="203112" progId="Equation.DSMT4">
                  <p:embed/>
                </p:oleObj>
              </mc:Choice>
              <mc:Fallback>
                <p:oleObj name="Equation" r:id="rId26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206960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4" name="Equation" r:id="rId28" imgW="520248" imgH="177646" progId="Equation.DSMT4">
                  <p:embed/>
                </p:oleObj>
              </mc:Choice>
              <mc:Fallback>
                <p:oleObj name="Equation" r:id="rId28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8432922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5" name="Equation" r:id="rId30" imgW="698400" imgH="203040" progId="Equation.DSMT4">
                  <p:embed/>
                </p:oleObj>
              </mc:Choice>
              <mc:Fallback>
                <p:oleObj name="Equation" r:id="rId30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098411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06" name="Equation" r:id="rId32" imgW="177480" imgH="241200" progId="Equation.DSMT4">
                    <p:embed/>
                  </p:oleObj>
                </mc:Choice>
                <mc:Fallback>
                  <p:oleObj name="Equation" r:id="rId32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</a:t>
            </a:r>
            <a:r>
              <a:rPr lang="en-US" sz="1100" dirty="0"/>
              <a:t>attend </a:t>
            </a:r>
            <a:r>
              <a:rPr lang="en-US" sz="1100" dirty="0">
                <a:solidFill>
                  <a:prstClr val="black"/>
                </a:solidFill>
              </a:rPr>
              <a:t>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schemeClr val="bg1"/>
                </a:solidFill>
              </a:rPr>
              <a:t> /Random= INTERCEPT timec timec2 timec3 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SD / corr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220599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7" name="Equation" r:id="rId34" imgW="1269720" imgH="914400" progId="Equation.DSMT4">
                  <p:embed/>
                </p:oleObj>
              </mc:Choice>
              <mc:Fallback>
                <p:oleObj name="Equation" r:id="rId34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429975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8" name="Equation" r:id="rId36" imgW="1117440" imgH="241200" progId="Equation.DSMT4">
                  <p:embed/>
                </p:oleObj>
              </mc:Choice>
              <mc:Fallback>
                <p:oleObj name="Equation" r:id="rId36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9534071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9" name="Equation" r:id="rId38" imgW="1091880" imgH="241200" progId="Equation.DSMT4">
                  <p:embed/>
                </p:oleObj>
              </mc:Choice>
              <mc:Fallback>
                <p:oleObj name="Equation" r:id="rId38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863436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10" name="Equation" r:id="rId40" imgW="2895480" imgH="1269720" progId="Equation.DSMT4">
                  <p:embed/>
                </p:oleObj>
              </mc:Choice>
              <mc:Fallback>
                <p:oleObj name="Equation" r:id="rId40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090500"/>
              </p:ext>
            </p:extLst>
          </p:nvPr>
        </p:nvGraphicFramePr>
        <p:xfrm>
          <a:off x="433387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11" name="Equation" r:id="rId42" imgW="863280" imgH="888840" progId="Equation.DSMT4">
                  <p:embed/>
                </p:oleObj>
              </mc:Choice>
              <mc:Fallback>
                <p:oleObj name="Equation" r:id="rId42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87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3982457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12" name="Equation" r:id="rId44" imgW="1942920" imgH="952200" progId="Equation.DSMT4">
                  <p:embed/>
                </p:oleObj>
              </mc:Choice>
              <mc:Fallback>
                <p:oleObj name="Equation" r:id="rId44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9" name="Group 58"/>
          <p:cNvGrpSpPr/>
          <p:nvPr/>
        </p:nvGrpSpPr>
        <p:grpSpPr>
          <a:xfrm>
            <a:off x="788413" y="4922370"/>
            <a:ext cx="278387" cy="1097430"/>
            <a:chOff x="1143000" y="4922370"/>
            <a:chExt cx="278387" cy="109743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143002" y="4922370"/>
              <a:ext cx="278385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Rectangle 65"/>
          <p:cNvSpPr/>
          <p:nvPr/>
        </p:nvSpPr>
        <p:spPr>
          <a:xfrm>
            <a:off x="799213" y="4724400"/>
            <a:ext cx="267587" cy="19797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425312" y="4781402"/>
            <a:ext cx="470990" cy="14111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029200" y="2359862"/>
            <a:ext cx="685800" cy="151017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715000" y="1143000"/>
            <a:ext cx="152400" cy="151017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63404" y="3343201"/>
            <a:ext cx="265796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-15920" y="6289922"/>
            <a:ext cx="98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m00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4" name="Rectangle 63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220562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13" name="Equation" r:id="rId46" imgW="317225" imgH="241091" progId="Equation.DSMT4">
                  <p:embed/>
                </p:oleObj>
              </mc:Choice>
              <mc:Fallback>
                <p:oleObj name="Equation" r:id="rId46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Rounded Rectangle 71">
            <a:hlinkClick r:id="rId48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74" name="Rounded Rectangle 73">
            <a:hlinkClick r:id="rId49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75" name="Rounded Rectangle 74">
            <a:hlinkClick r:id="rId50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  <p:sp>
        <p:nvSpPr>
          <p:cNvPr id="76" name="Rounded Rectangle 75">
            <a:hlinkClick r:id="rId51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52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53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54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55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56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57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8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59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60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61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62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6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745259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919330"/>
              </p:ext>
            </p:extLst>
          </p:nvPr>
        </p:nvGraphicFramePr>
        <p:xfrm>
          <a:off x="5380037" y="30354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64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0" name="Picture 1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0037" y="303540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Rounded Rectangle 38">
            <a:hlinkClick r:id="rId6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0" name="Rounded Rectangle 39">
            <a:hlinkClick r:id="rId7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hlinkClick r:id="rId8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2" name="Rounded Rectangle 41">
            <a:hlinkClick r:id="rId9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3" name="Rounded Rectangle 42">
            <a:hlinkClick r:id="rId10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4" name="Rounded Rectangle 43">
            <a:hlinkClick r:id="rId11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hlinkClick r:id="rId12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Rounded Rectangle 45">
            <a:hlinkClick r:id="rId13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hlinkClick r:id="rId14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8" name="Rounded Rectangle 47">
            <a:hlinkClick r:id="rId15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9" name="Rounded Rectangle 48">
            <a:hlinkClick r:id="rId16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Rounded Rectangle 49">
            <a:hlinkClick r:id="rId17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hlinkClick r:id="rId18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0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0"/>
            <a:ext cx="4438573" cy="4673918"/>
            <a:chOff x="0" y="0"/>
            <a:chExt cx="4438573" cy="4673918"/>
          </a:xfrm>
        </p:grpSpPr>
        <p:grpSp>
          <p:nvGrpSpPr>
            <p:cNvPr id="24" name="Group 23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6" name="Chart 2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39804768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9"/>
              </a:graphicData>
            </a:graphic>
          </p:graphicFrame>
          <p:graphicFrame>
            <p:nvGraphicFramePr>
              <p:cNvPr id="27" name="Chart 2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66604870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0"/>
              </a:graphicData>
            </a:graphic>
          </p:graphicFrame>
        </p:grpSp>
        <p:sp>
          <p:nvSpPr>
            <p:cNvPr id="25" name="Rectangle 24"/>
            <p:cNvSpPr>
              <a:spLocks noChangeAspect="1"/>
            </p:cNvSpPr>
            <p:nvPr/>
          </p:nvSpPr>
          <p:spPr>
            <a:xfrm>
              <a:off x="348155" y="4361793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4419600" y="1066800"/>
            <a:ext cx="472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(m0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29" name="Isosceles Triangle 28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302200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65" name="Equation" r:id="rId21" imgW="672840" imgH="279360" progId="Equation.DSMT4">
                  <p:embed/>
                </p:oleObj>
              </mc:Choice>
              <mc:Fallback>
                <p:oleObj name="Equation" r:id="rId21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471542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66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820271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67" name="Equation" r:id="rId25" imgW="241200" imgH="241200" progId="Equation.DSMT4">
                  <p:embed/>
                </p:oleObj>
              </mc:Choice>
              <mc:Fallback>
                <p:oleObj name="Equation" r:id="rId25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465815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68" name="Equation" r:id="rId27" imgW="177646" imgH="241091" progId="Equation.DSMT4">
                  <p:embed/>
                </p:oleObj>
              </mc:Choice>
              <mc:Fallback>
                <p:oleObj name="Equation" r:id="rId27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0467863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69" name="Equation" r:id="rId29" imgW="1117440" imgH="241200" progId="Equation.DSMT4">
                  <p:embed/>
                </p:oleObj>
              </mc:Choice>
              <mc:Fallback>
                <p:oleObj name="Equation" r:id="rId29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550413" y="5196840"/>
            <a:ext cx="354587" cy="822960"/>
            <a:chOff x="1879600" y="5196840"/>
            <a:chExt cx="1219200" cy="82296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1879600" y="5196840"/>
              <a:ext cx="0" cy="82296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1879600" y="5196840"/>
              <a:ext cx="1219200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085831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70" name="Equation" r:id="rId31" imgW="558720" imgH="241200" progId="Equation.DSMT4">
                  <p:embed/>
                </p:oleObj>
              </mc:Choice>
              <mc:Fallback>
                <p:oleObj name="Equation" r:id="rId31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9" name="Straight Connector 58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0001275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71" name="Equation" r:id="rId33" imgW="660240" imgH="253800" progId="Equation.DSMT4">
                  <p:embed/>
                </p:oleObj>
              </mc:Choice>
              <mc:Fallback>
                <p:oleObj name="Equation" r:id="rId33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819157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72" name="Equation" r:id="rId35" imgW="1130040" imgH="241200" progId="Equation.DSMT4">
                  <p:embed/>
                </p:oleObj>
              </mc:Choice>
              <mc:Fallback>
                <p:oleObj name="Equation" r:id="rId35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941162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73" name="Equation" r:id="rId37" imgW="660240" imgH="253800" progId="Equation.DSMT4">
                  <p:embed/>
                </p:oleObj>
              </mc:Choice>
              <mc:Fallback>
                <p:oleObj name="Equation" r:id="rId37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799890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74" name="Equation" r:id="rId39" imgW="2400120" imgH="1015920" progId="Equation.DSMT4">
                  <p:embed/>
                </p:oleObj>
              </mc:Choice>
              <mc:Fallback>
                <p:oleObj name="Equation" r:id="rId39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332522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75" name="Equation" r:id="rId41" imgW="1205977" imgH="355446" progId="Equation.DSMT4">
                  <p:embed/>
                </p:oleObj>
              </mc:Choice>
              <mc:Fallback>
                <p:oleObj name="Equation" r:id="rId41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681501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76" name="Equation" r:id="rId43" imgW="799753" imgH="203112" progId="Equation.DSMT4">
                  <p:embed/>
                </p:oleObj>
              </mc:Choice>
              <mc:Fallback>
                <p:oleObj name="Equation" r:id="rId43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046010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77" name="Equation" r:id="rId45" imgW="393529" imgH="203112" progId="Equation.DSMT4">
                  <p:embed/>
                </p:oleObj>
              </mc:Choice>
              <mc:Fallback>
                <p:oleObj name="Equation" r:id="rId45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4389597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78" name="Equation" r:id="rId47" imgW="520248" imgH="177646" progId="Equation.DSMT4">
                  <p:embed/>
                </p:oleObj>
              </mc:Choice>
              <mc:Fallback>
                <p:oleObj name="Equation" r:id="rId47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986600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79" name="Equation" r:id="rId49" imgW="698400" imgH="203040" progId="Equation.DSMT4">
                  <p:embed/>
                </p:oleObj>
              </mc:Choice>
              <mc:Fallback>
                <p:oleObj name="Equation" r:id="rId49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71" name="TextBox 70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72" name="Object 7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0861180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80" name="Equation" r:id="rId51" imgW="177480" imgH="241200" progId="Equation.DSMT4">
                    <p:embed/>
                  </p:oleObj>
                </mc:Choice>
                <mc:Fallback>
                  <p:oleObj name="Equation" r:id="rId51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3" name="TextBox 72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74" name="TextBox 73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75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709616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81" name="Equation" r:id="rId53" imgW="1269720" imgH="914400" progId="Equation.DSMT4">
                  <p:embed/>
                </p:oleObj>
              </mc:Choice>
              <mc:Fallback>
                <p:oleObj name="Equation" r:id="rId53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641885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82" name="Equation" r:id="rId55" imgW="1117440" imgH="241200" progId="Equation.DSMT4">
                  <p:embed/>
                </p:oleObj>
              </mc:Choice>
              <mc:Fallback>
                <p:oleObj name="Equation" r:id="rId5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675375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83" name="Equation" r:id="rId57" imgW="1091880" imgH="241200" progId="Equation.DSMT4">
                  <p:embed/>
                </p:oleObj>
              </mc:Choice>
              <mc:Fallback>
                <p:oleObj name="Equation" r:id="rId57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TextBox 77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45451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84" name="Equation" r:id="rId59" imgW="2895480" imgH="1269720" progId="Equation.DSMT4">
                  <p:embed/>
                </p:oleObj>
              </mc:Choice>
              <mc:Fallback>
                <p:oleObj name="Equation" r:id="rId59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997140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85" name="Equation" r:id="rId61" imgW="863280" imgH="888840" progId="Equation.DSMT4">
                  <p:embed/>
                </p:oleObj>
              </mc:Choice>
              <mc:Fallback>
                <p:oleObj name="Equation" r:id="rId61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190536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86" name="Equation" r:id="rId63" imgW="1942920" imgH="952200" progId="Equation.DSMT4">
                  <p:embed/>
                </p:oleObj>
              </mc:Choice>
              <mc:Fallback>
                <p:oleObj name="Equation" r:id="rId63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2" name="Group 81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5" name="Rectangle 84"/>
          <p:cNvSpPr/>
          <p:nvPr/>
        </p:nvSpPr>
        <p:spPr>
          <a:xfrm>
            <a:off x="1676400" y="4724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7123813" y="4724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638800" y="33070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876800" y="1295400"/>
            <a:ext cx="228600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181600" y="2678319"/>
            <a:ext cx="685800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93" name="Rectangle 92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95" name="Object 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96822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87" name="Equation" r:id="rId65" imgW="317225" imgH="241091" progId="Equation.DSMT4">
                  <p:embed/>
                </p:oleObj>
              </mc:Choice>
              <mc:Fallback>
                <p:oleObj name="Equation" r:id="rId65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Rounded Rectangle 95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7" name="Rounded Rectangle 96">
            <a:hlinkClick r:id="rId68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8" name="Rounded Rectangle 97">
            <a:hlinkClick r:id="rId1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574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ounded Rectangle 72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4" name="Rounded Rectangle 73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5" name="Rounded Rectangle 74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6" name="Rounded Rectangle 75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1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3" name="Rounded Rectangle 42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4" name="Rounded Rectangle 43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0"/>
            <a:ext cx="4438573" cy="4676487"/>
            <a:chOff x="0" y="0"/>
            <a:chExt cx="4438573" cy="4676487"/>
          </a:xfrm>
        </p:grpSpPr>
        <p:grpSp>
          <p:nvGrpSpPr>
            <p:cNvPr id="23" name="Group 22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5" name="Chart 2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95155902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graphicFrame>
            <p:nvGraphicFramePr>
              <p:cNvPr id="26" name="Chart 2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20531650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</p:grpSp>
        <p:sp>
          <p:nvSpPr>
            <p:cNvPr id="24" name="Rectangle 23"/>
            <p:cNvSpPr>
              <a:spLocks noChangeAspect="1"/>
            </p:cNvSpPr>
            <p:nvPr/>
          </p:nvSpPr>
          <p:spPr>
            <a:xfrm>
              <a:off x="610914" y="4368363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7" name="Rectangle 26"/>
          <p:cNvSpPr>
            <a:spLocks noChangeAspect="1"/>
          </p:cNvSpPr>
          <p:nvPr/>
        </p:nvSpPr>
        <p:spPr>
          <a:xfrm>
            <a:off x="788414" y="546100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8" name="Rectangle 27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(m1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29" name="Isosceles Triangle 28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78223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34" name="Equation" r:id="rId19" imgW="672840" imgH="279360" progId="Equation.DSMT4">
                  <p:embed/>
                </p:oleObj>
              </mc:Choice>
              <mc:Fallback>
                <p:oleObj name="Equation" r:id="rId19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1235728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35" name="Equation" r:id="rId21" imgW="139700" imgH="139700" progId="Equation.DSMT4">
                  <p:embed/>
                </p:oleObj>
              </mc:Choice>
              <mc:Fallback>
                <p:oleObj name="Equation" r:id="rId2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419837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36" name="Equation" r:id="rId23" imgW="241200" imgH="241200" progId="Equation.DSMT4">
                  <p:embed/>
                </p:oleObj>
              </mc:Choice>
              <mc:Fallback>
                <p:oleObj name="Equation" r:id="rId23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4954674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37" name="Equation" r:id="rId25" imgW="177646" imgH="241091" progId="Equation.DSMT4">
                  <p:embed/>
                </p:oleObj>
              </mc:Choice>
              <mc:Fallback>
                <p:oleObj name="Equation" r:id="rId25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440873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38" name="Equation" r:id="rId27" imgW="1117440" imgH="241200" progId="Equation.DSMT4">
                  <p:embed/>
                </p:oleObj>
              </mc:Choice>
              <mc:Fallback>
                <p:oleObj name="Equation" r:id="rId2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229447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39" name="Equation" r:id="rId29" imgW="558720" imgH="241200" progId="Equation.DSMT4">
                  <p:embed/>
                </p:oleObj>
              </mc:Choice>
              <mc:Fallback>
                <p:oleObj name="Equation" r:id="rId29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Straight Connector 41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807704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0" name="Equation" r:id="rId31" imgW="660240" imgH="253800" progId="Equation.DSMT4">
                  <p:embed/>
                </p:oleObj>
              </mc:Choice>
              <mc:Fallback>
                <p:oleObj name="Equation" r:id="rId3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865217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1" name="Equation" r:id="rId33" imgW="1130040" imgH="241200" progId="Equation.DSMT4">
                  <p:embed/>
                </p:oleObj>
              </mc:Choice>
              <mc:Fallback>
                <p:oleObj name="Equation" r:id="rId33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2219642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2" name="Equation" r:id="rId35" imgW="660240" imgH="253800" progId="Equation.DSMT4">
                  <p:embed/>
                </p:oleObj>
              </mc:Choice>
              <mc:Fallback>
                <p:oleObj name="Equation" r:id="rId35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528166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3" name="Equation" r:id="rId37" imgW="139700" imgH="139700" progId="Equation.DSMT4">
                  <p:embed/>
                </p:oleObj>
              </mc:Choice>
              <mc:Fallback>
                <p:oleObj name="Equation" r:id="rId3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1636545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4" name="Equation" r:id="rId38" imgW="2400120" imgH="1015920" progId="Equation.DSMT4">
                  <p:embed/>
                </p:oleObj>
              </mc:Choice>
              <mc:Fallback>
                <p:oleObj name="Equation" r:id="rId38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108727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5" name="Equation" r:id="rId40" imgW="1205977" imgH="355446" progId="Equation.DSMT4">
                  <p:embed/>
                </p:oleObj>
              </mc:Choice>
              <mc:Fallback>
                <p:oleObj name="Equation" r:id="rId40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8817335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6" name="Equation" r:id="rId42" imgW="799753" imgH="203112" progId="Equation.DSMT4">
                  <p:embed/>
                </p:oleObj>
              </mc:Choice>
              <mc:Fallback>
                <p:oleObj name="Equation" r:id="rId42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4239287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7" name="Equation" r:id="rId44" imgW="393529" imgH="203112" progId="Equation.DSMT4">
                  <p:embed/>
                </p:oleObj>
              </mc:Choice>
              <mc:Fallback>
                <p:oleObj name="Equation" r:id="rId44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017413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8" name="Equation" r:id="rId46" imgW="520248" imgH="177646" progId="Equation.DSMT4">
                  <p:embed/>
                </p:oleObj>
              </mc:Choice>
              <mc:Fallback>
                <p:oleObj name="Equation" r:id="rId46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6945219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9" name="Equation" r:id="rId48" imgW="698400" imgH="203040" progId="Equation.DSMT4">
                  <p:embed/>
                </p:oleObj>
              </mc:Choice>
              <mc:Fallback>
                <p:oleObj name="Equation" r:id="rId48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58" name="TextBox 57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59" name="Object 5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7223775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50" name="Equation" r:id="rId50" imgW="177480" imgH="241200" progId="Equation.DSMT4">
                    <p:embed/>
                  </p:oleObj>
                </mc:Choice>
                <mc:Fallback>
                  <p:oleObj name="Equation" r:id="rId50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0" name="TextBox 59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</a:t>
            </a:r>
            <a:r>
              <a:rPr lang="en-US" sz="1100" dirty="0">
                <a:solidFill>
                  <a:srgbClr val="FF0000"/>
                </a:solidFill>
              </a:rPr>
              <a:t>attend</a:t>
            </a:r>
            <a:r>
              <a:rPr lang="en-US" sz="1100" dirty="0">
                <a:solidFill>
                  <a:prstClr val="black"/>
                </a:solidFill>
              </a:rPr>
              <a:t>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61" name="TextBox 60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820511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1" name="Equation" r:id="rId52" imgW="1269720" imgH="914400" progId="Equation.DSMT4">
                  <p:embed/>
                </p:oleObj>
              </mc:Choice>
              <mc:Fallback>
                <p:oleObj name="Equation" r:id="rId52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4657716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2" name="Equation" r:id="rId54" imgW="1117440" imgH="241200" progId="Equation.DSMT4">
                  <p:embed/>
                </p:oleObj>
              </mc:Choice>
              <mc:Fallback>
                <p:oleObj name="Equation" r:id="rId54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077791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3" name="Equation" r:id="rId56" imgW="1091880" imgH="241200" progId="Equation.DSMT4">
                  <p:embed/>
                </p:oleObj>
              </mc:Choice>
              <mc:Fallback>
                <p:oleObj name="Equation" r:id="rId56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Box 64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852105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4" name="Equation" r:id="rId58" imgW="2895480" imgH="1269720" progId="Equation.DSMT4">
                  <p:embed/>
                </p:oleObj>
              </mc:Choice>
              <mc:Fallback>
                <p:oleObj name="Equation" r:id="rId58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248394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5" name="Equation" r:id="rId60" imgW="863280" imgH="888840" progId="Equation.DSMT4">
                  <p:embed/>
                </p:oleObj>
              </mc:Choice>
              <mc:Fallback>
                <p:oleObj name="Equation" r:id="rId60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828766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6" name="Equation" r:id="rId62" imgW="1942920" imgH="952200" progId="Equation.DSMT4">
                  <p:embed/>
                </p:oleObj>
              </mc:Choice>
              <mc:Fallback>
                <p:oleObj name="Equation" r:id="rId62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9" name="Group 68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1524000" y="5181600"/>
            <a:ext cx="343787" cy="822960"/>
            <a:chOff x="1143000" y="4922370"/>
            <a:chExt cx="343787" cy="1097430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1143002" y="4922370"/>
              <a:ext cx="343785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4" name="Rectangle 83"/>
          <p:cNvSpPr/>
          <p:nvPr/>
        </p:nvSpPr>
        <p:spPr>
          <a:xfrm>
            <a:off x="1524000" y="498348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425312" y="5010002"/>
            <a:ext cx="375289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715000" y="2362750"/>
            <a:ext cx="342900" cy="148129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953000" y="1313973"/>
            <a:ext cx="342900" cy="148129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800601" y="35814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92" name="Rectangle 91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94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9886740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7" name="Equation" r:id="rId64" imgW="317225" imgH="241091" progId="Equation.DSMT4">
                  <p:embed/>
                </p:oleObj>
              </mc:Choice>
              <mc:Fallback>
                <p:oleObj name="Equation" r:id="rId64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5" name="Straight Connector 94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ounded Rectangle 95">
            <a:hlinkClick r:id="rId6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7" name="Rounded Rectangle 96">
            <a:hlinkClick r:id="rId6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8" name="Rounded Rectangle 97">
            <a:hlinkClick r:id="rId4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3989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le 68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0" name="Rounded Rectangle 69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4" name="Rounded Rectangle 73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5" name="Rounded Rectangle 74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6" name="Rounded Rectangle 75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1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4" name="Rounded Rectangle 43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5" name="Rounded Rectangle 44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7" name="Rounded Rectangle 46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0"/>
            <a:ext cx="4438573" cy="4676486"/>
            <a:chOff x="0" y="0"/>
            <a:chExt cx="4438573" cy="4676486"/>
          </a:xfrm>
        </p:grpSpPr>
        <p:grpSp>
          <p:nvGrpSpPr>
            <p:cNvPr id="25" name="Group 24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7" name="Chart 2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32823178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graphicFrame>
            <p:nvGraphicFramePr>
              <p:cNvPr id="28" name="Chart 2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00974608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</p:grpSp>
        <p:sp>
          <p:nvSpPr>
            <p:cNvPr id="26" name="Rectangle 25"/>
            <p:cNvSpPr>
              <a:spLocks noChangeAspect="1"/>
            </p:cNvSpPr>
            <p:nvPr/>
          </p:nvSpPr>
          <p:spPr>
            <a:xfrm>
              <a:off x="932793" y="4368362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9" name="Rectangle 28"/>
          <p:cNvSpPr>
            <a:spLocks noChangeAspect="1"/>
          </p:cNvSpPr>
          <p:nvPr/>
        </p:nvSpPr>
        <p:spPr>
          <a:xfrm>
            <a:off x="1066800" y="1752600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30" name="Isosceles Triangle 29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522107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9" name="Equation" r:id="rId19" imgW="672840" imgH="279360" progId="Equation.DSMT4">
                  <p:embed/>
                </p:oleObj>
              </mc:Choice>
              <mc:Fallback>
                <p:oleObj name="Equation" r:id="rId19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0358442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0" name="Equation" r:id="rId21" imgW="139700" imgH="139700" progId="Equation.DSMT4">
                  <p:embed/>
                </p:oleObj>
              </mc:Choice>
              <mc:Fallback>
                <p:oleObj name="Equation" r:id="rId2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342431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1" name="Equation" r:id="rId23" imgW="241200" imgH="241200" progId="Equation.DSMT4">
                  <p:embed/>
                </p:oleObj>
              </mc:Choice>
              <mc:Fallback>
                <p:oleObj name="Equation" r:id="rId23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602156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2" name="Equation" r:id="rId25" imgW="177646" imgH="241091" progId="Equation.DSMT4">
                  <p:embed/>
                </p:oleObj>
              </mc:Choice>
              <mc:Fallback>
                <p:oleObj name="Equation" r:id="rId25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1290226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3" name="Equation" r:id="rId27" imgW="1117440" imgH="241200" progId="Equation.DSMT4">
                  <p:embed/>
                </p:oleObj>
              </mc:Choice>
              <mc:Fallback>
                <p:oleObj name="Equation" r:id="rId2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898270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4" name="Equation" r:id="rId29" imgW="558720" imgH="241200" progId="Equation.DSMT4">
                  <p:embed/>
                </p:oleObj>
              </mc:Choice>
              <mc:Fallback>
                <p:oleObj name="Equation" r:id="rId29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Straight Connector 42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267061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5" name="Equation" r:id="rId31" imgW="660240" imgH="253800" progId="Equation.DSMT4">
                  <p:embed/>
                </p:oleObj>
              </mc:Choice>
              <mc:Fallback>
                <p:oleObj name="Equation" r:id="rId3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152573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6" name="Equation" r:id="rId33" imgW="1130040" imgH="241200" progId="Equation.DSMT4">
                  <p:embed/>
                </p:oleObj>
              </mc:Choice>
              <mc:Fallback>
                <p:oleObj name="Equation" r:id="rId33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3695359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7" name="Equation" r:id="rId35" imgW="660240" imgH="253800" progId="Equation.DSMT4">
                  <p:embed/>
                </p:oleObj>
              </mc:Choice>
              <mc:Fallback>
                <p:oleObj name="Equation" r:id="rId35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636809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8" name="Equation" r:id="rId37" imgW="139700" imgH="139700" progId="Equation.DSMT4">
                  <p:embed/>
                </p:oleObj>
              </mc:Choice>
              <mc:Fallback>
                <p:oleObj name="Equation" r:id="rId3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48703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9" name="Equation" r:id="rId38" imgW="2400120" imgH="1015920" progId="Equation.DSMT4">
                  <p:embed/>
                </p:oleObj>
              </mc:Choice>
              <mc:Fallback>
                <p:oleObj name="Equation" r:id="rId38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765994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0" name="Equation" r:id="rId40" imgW="1205977" imgH="355446" progId="Equation.DSMT4">
                  <p:embed/>
                </p:oleObj>
              </mc:Choice>
              <mc:Fallback>
                <p:oleObj name="Equation" r:id="rId40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7716173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1" name="Equation" r:id="rId42" imgW="799753" imgH="203112" progId="Equation.DSMT4">
                  <p:embed/>
                </p:oleObj>
              </mc:Choice>
              <mc:Fallback>
                <p:oleObj name="Equation" r:id="rId42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083349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2" name="Equation" r:id="rId44" imgW="393529" imgH="203112" progId="Equation.DSMT4">
                  <p:embed/>
                </p:oleObj>
              </mc:Choice>
              <mc:Fallback>
                <p:oleObj name="Equation" r:id="rId44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8610792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3" name="Equation" r:id="rId46" imgW="520248" imgH="177646" progId="Equation.DSMT4">
                  <p:embed/>
                </p:oleObj>
              </mc:Choice>
              <mc:Fallback>
                <p:oleObj name="Equation" r:id="rId46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1008426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4" name="Equation" r:id="rId48" imgW="698400" imgH="203040" progId="Equation.DSMT4">
                  <p:embed/>
                </p:oleObj>
              </mc:Choice>
              <mc:Fallback>
                <p:oleObj name="Equation" r:id="rId48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59" name="TextBox 58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60" name="Object 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6425572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75" name="Equation" r:id="rId50" imgW="177480" imgH="241200" progId="Equation.DSMT4">
                    <p:embed/>
                  </p:oleObj>
                </mc:Choice>
                <mc:Fallback>
                  <p:oleObj name="Equation" r:id="rId50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" name="TextBox 60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62" name="TextBox 61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314124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6" name="Equation" r:id="rId52" imgW="1269720" imgH="914400" progId="Equation.DSMT4">
                  <p:embed/>
                </p:oleObj>
              </mc:Choice>
              <mc:Fallback>
                <p:oleObj name="Equation" r:id="rId52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2374072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7" name="Equation" r:id="rId54" imgW="1117440" imgH="241200" progId="Equation.DSMT4">
                  <p:embed/>
                </p:oleObj>
              </mc:Choice>
              <mc:Fallback>
                <p:oleObj name="Equation" r:id="rId54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591189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8" name="Equation" r:id="rId56" imgW="1091880" imgH="241200" progId="Equation.DSMT4">
                  <p:embed/>
                </p:oleObj>
              </mc:Choice>
              <mc:Fallback>
                <p:oleObj name="Equation" r:id="rId56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TextBox 65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980803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9" name="Equation" r:id="rId58" imgW="2895480" imgH="1269720" progId="Equation.DSMT4">
                  <p:embed/>
                </p:oleObj>
              </mc:Choice>
              <mc:Fallback>
                <p:oleObj name="Equation" r:id="rId58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131707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80" name="Equation" r:id="rId60" imgW="863280" imgH="888840" progId="Equation.DSMT4">
                  <p:embed/>
                </p:oleObj>
              </mc:Choice>
              <mc:Fallback>
                <p:oleObj name="Equation" r:id="rId60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618217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81" name="Equation" r:id="rId62" imgW="1943100" imgH="952500" progId="Equation.DSMT4">
                  <p:embed/>
                </p:oleObj>
              </mc:Choice>
              <mc:Fallback>
                <p:oleObj name="Equation" r:id="rId62" imgW="1943100" imgH="952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9" name="Group 78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80" name="Straight Connector 7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84" name="Straight Connector 8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6" name="Rectangle 85"/>
          <p:cNvSpPr/>
          <p:nvPr/>
        </p:nvSpPr>
        <p:spPr>
          <a:xfrm>
            <a:off x="2399413" y="49834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7657213" y="49834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5638800" y="3581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810693" y="2662043"/>
            <a:ext cx="43770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m2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92" name="Rectangle 91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94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2547713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82" name="Equation" r:id="rId64" imgW="317225" imgH="241091" progId="Equation.DSMT4">
                  <p:embed/>
                </p:oleObj>
              </mc:Choice>
              <mc:Fallback>
                <p:oleObj name="Equation" r:id="rId64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Rectangle 94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(m2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5715000" y="14782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Rounded Rectangle 97">
            <a:hlinkClick r:id="rId6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9" name="Rounded Rectangle 98">
            <a:hlinkClick r:id="rId6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00" name="Rounded Rectangle 99">
            <a:hlinkClick r:id="rId5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1183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ounded Rectangle 65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7" name="Rounded Rectangle 66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8" name="Rounded Rectangle 67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0" name="Rounded Rectangle 69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1" name="Rounded Rectangle 70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4" name="Rounded Rectangle 73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1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Rounded Rectangle 49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2" name="Rounded Rectangle 51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0"/>
            <a:ext cx="4438573" cy="4673918"/>
            <a:chOff x="0" y="0"/>
            <a:chExt cx="4438573" cy="4673918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0" name="Chart 19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33839403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graphicFrame>
            <p:nvGraphicFramePr>
              <p:cNvPr id="21" name="Chart 2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25499441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</p:grp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1208689" y="4361793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2" name="Rectangle 21"/>
          <p:cNvSpPr>
            <a:spLocks noChangeAspect="1"/>
          </p:cNvSpPr>
          <p:nvPr/>
        </p:nvSpPr>
        <p:spPr>
          <a:xfrm>
            <a:off x="1347896" y="2819400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3" name="Rectangle 22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(m3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24" name="Isosceles Triangle 2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807336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67" name="Equation" r:id="rId19" imgW="672840" imgH="279360" progId="Equation.DSMT4">
                  <p:embed/>
                </p:oleObj>
              </mc:Choice>
              <mc:Fallback>
                <p:oleObj name="Equation" r:id="rId19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823667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68" name="Equation" r:id="rId21" imgW="139700" imgH="139700" progId="Equation.DSMT4">
                  <p:embed/>
                </p:oleObj>
              </mc:Choice>
              <mc:Fallback>
                <p:oleObj name="Equation" r:id="rId2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986986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69" name="Equation" r:id="rId23" imgW="241200" imgH="241200" progId="Equation.DSMT4">
                  <p:embed/>
                </p:oleObj>
              </mc:Choice>
              <mc:Fallback>
                <p:oleObj name="Equation" r:id="rId23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680109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0" name="Equation" r:id="rId25" imgW="177646" imgH="241091" progId="Equation.DSMT4">
                  <p:embed/>
                </p:oleObj>
              </mc:Choice>
              <mc:Fallback>
                <p:oleObj name="Equation" r:id="rId25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610306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1" name="Equation" r:id="rId27" imgW="1117440" imgH="241200" progId="Equation.DSMT4">
                  <p:embed/>
                </p:oleObj>
              </mc:Choice>
              <mc:Fallback>
                <p:oleObj name="Equation" r:id="rId2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Group 29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260608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2" name="Equation" r:id="rId29" imgW="558720" imgH="241200" progId="Equation.DSMT4">
                  <p:embed/>
                </p:oleObj>
              </mc:Choice>
              <mc:Fallback>
                <p:oleObj name="Equation" r:id="rId29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Connector 33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482127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3" name="Equation" r:id="rId31" imgW="660240" imgH="253800" progId="Equation.DSMT4">
                  <p:embed/>
                </p:oleObj>
              </mc:Choice>
              <mc:Fallback>
                <p:oleObj name="Equation" r:id="rId3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472390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4" name="Equation" r:id="rId33" imgW="139700" imgH="139700" progId="Equation.DSMT4">
                  <p:embed/>
                </p:oleObj>
              </mc:Choice>
              <mc:Fallback>
                <p:oleObj name="Equation" r:id="rId3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167278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5" name="Equation" r:id="rId34" imgW="1130040" imgH="241200" progId="Equation.DSMT4">
                  <p:embed/>
                </p:oleObj>
              </mc:Choice>
              <mc:Fallback>
                <p:oleObj name="Equation" r:id="rId34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212985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6" name="Equation" r:id="rId36" imgW="660240" imgH="253800" progId="Equation.DSMT4">
                  <p:embed/>
                </p:oleObj>
              </mc:Choice>
              <mc:Fallback>
                <p:oleObj name="Equation" r:id="rId3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92633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7" name="Equation" r:id="rId38" imgW="139700" imgH="139700" progId="Equation.DSMT4">
                  <p:embed/>
                </p:oleObj>
              </mc:Choice>
              <mc:Fallback>
                <p:oleObj name="Equation" r:id="rId3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36049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8" name="Equation" r:id="rId39" imgW="2400120" imgH="1015920" progId="Equation.DSMT4">
                  <p:embed/>
                </p:oleObj>
              </mc:Choice>
              <mc:Fallback>
                <p:oleObj name="Equation" r:id="rId39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190029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9" name="Equation" r:id="rId41" imgW="1205977" imgH="355446" progId="Equation.DSMT4">
                  <p:embed/>
                </p:oleObj>
              </mc:Choice>
              <mc:Fallback>
                <p:oleObj name="Equation" r:id="rId41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86016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0" name="Equation" r:id="rId43" imgW="799753" imgH="203112" progId="Equation.DSMT4">
                  <p:embed/>
                </p:oleObj>
              </mc:Choice>
              <mc:Fallback>
                <p:oleObj name="Equation" r:id="rId43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295535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1" name="Equation" r:id="rId45" imgW="393529" imgH="203112" progId="Equation.DSMT4">
                  <p:embed/>
                </p:oleObj>
              </mc:Choice>
              <mc:Fallback>
                <p:oleObj name="Equation" r:id="rId45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5288918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2" name="Equation" r:id="rId47" imgW="520248" imgH="177646" progId="Equation.DSMT4">
                  <p:embed/>
                </p:oleObj>
              </mc:Choice>
              <mc:Fallback>
                <p:oleObj name="Equation" r:id="rId47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709223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3" name="Equation" r:id="rId49" imgW="698400" imgH="203040" progId="Equation.DSMT4">
                  <p:embed/>
                </p:oleObj>
              </mc:Choice>
              <mc:Fallback>
                <p:oleObj name="Equation" r:id="rId49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8" name="TextBox 47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9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1374335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084" name="Equation" r:id="rId51" imgW="177480" imgH="241200" progId="Equation.DSMT4">
                    <p:embed/>
                  </p:oleObj>
                </mc:Choice>
                <mc:Fallback>
                  <p:oleObj name="Equation" r:id="rId51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3" name="TextBox 52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54" name="TextBox 53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3114976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5" name="Equation" r:id="rId53" imgW="863280" imgH="888840" progId="Equation.DSMT4">
                  <p:embed/>
                </p:oleObj>
              </mc:Choice>
              <mc:Fallback>
                <p:oleObj name="Equation" r:id="rId53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840014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6" name="Equation" r:id="rId55" imgW="1269720" imgH="914400" progId="Equation.DSMT4">
                  <p:embed/>
                </p:oleObj>
              </mc:Choice>
              <mc:Fallback>
                <p:oleObj name="Equation" r:id="rId55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808772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7" name="Equation" r:id="rId57" imgW="1117440" imgH="241200" progId="Equation.DSMT4">
                  <p:embed/>
                </p:oleObj>
              </mc:Choice>
              <mc:Fallback>
                <p:oleObj name="Equation" r:id="rId5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486609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8" name="Equation" r:id="rId59" imgW="1942920" imgH="952200" progId="Equation.DSMT4">
                  <p:embed/>
                </p:oleObj>
              </mc:Choice>
              <mc:Fallback>
                <p:oleObj name="Equation" r:id="rId59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995462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9" name="Equation" r:id="rId61" imgW="1091880" imgH="241200" progId="Equation.DSMT4">
                  <p:embed/>
                </p:oleObj>
              </mc:Choice>
              <mc:Fallback>
                <p:oleObj name="Equation" r:id="rId61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3008628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90" name="Equation" r:id="rId63" imgW="2895480" imgH="1269720" progId="Equation.DSMT4">
                  <p:embed/>
                </p:oleObj>
              </mc:Choice>
              <mc:Fallback>
                <p:oleObj name="Equation" r:id="rId63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2" name="Group 61"/>
          <p:cNvGrpSpPr/>
          <p:nvPr/>
        </p:nvGrpSpPr>
        <p:grpSpPr>
          <a:xfrm>
            <a:off x="2236213" y="5471160"/>
            <a:ext cx="343787" cy="548640"/>
            <a:chOff x="2616200" y="5471160"/>
            <a:chExt cx="343787" cy="548640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2616213" y="5471160"/>
              <a:ext cx="343774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2236213" y="527304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438417" y="5257800"/>
            <a:ext cx="362183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096000" y="2362750"/>
            <a:ext cx="381000" cy="15185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448300" y="1295400"/>
            <a:ext cx="419100" cy="177694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800601" y="38862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m3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8" name="Rectangle 87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90" name="Object 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746268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91" name="Equation" r:id="rId65" imgW="317225" imgH="241091" progId="Equation.DSMT4">
                  <p:embed/>
                </p:oleObj>
              </mc:Choice>
              <mc:Fallback>
                <p:oleObj name="Equation" r:id="rId65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1" name="Straight Connector 90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Rounded Rectangle 91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3" name="Rounded Rectangle 92">
            <a:hlinkClick r:id="rId68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4" name="Rounded Rectangle 93">
            <a:hlinkClick r:id="rId6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8112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6" name="Rounded Rectangle 65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7" name="Rounded Rectangle 66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8" name="Rounded Rectangle 67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4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9" name="Rounded Rectangle 68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0" name="Rounded Rectangle 69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1" name="Rounded Rectangle 70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1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0"/>
            <a:ext cx="4438573" cy="4673918"/>
            <a:chOff x="0" y="0"/>
            <a:chExt cx="4438573" cy="4673918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0" name="Chart 19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01028262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graphicFrame>
            <p:nvGraphicFramePr>
              <p:cNvPr id="21" name="Chart 2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595117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</p:grp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1484587" y="4361793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2" name="Rectangle 21"/>
          <p:cNvSpPr>
            <a:spLocks noChangeAspect="1"/>
          </p:cNvSpPr>
          <p:nvPr/>
        </p:nvSpPr>
        <p:spPr>
          <a:xfrm>
            <a:off x="1616217" y="3200400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3" name="Isosceles Triangle 22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6626176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1" name="Equation" r:id="rId19" imgW="660240" imgH="279360" progId="Equation.DSMT4">
                  <p:embed/>
                </p:oleObj>
              </mc:Choice>
              <mc:Fallback>
                <p:oleObj name="Equation" r:id="rId19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9127054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2" name="Equation" r:id="rId21" imgW="139700" imgH="139700" progId="Equation.DSMT4">
                  <p:embed/>
                </p:oleObj>
              </mc:Choice>
              <mc:Fallback>
                <p:oleObj name="Equation" r:id="rId2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489927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3" name="Equation" r:id="rId23" imgW="241200" imgH="241200" progId="Equation.DSMT4">
                  <p:embed/>
                </p:oleObj>
              </mc:Choice>
              <mc:Fallback>
                <p:oleObj name="Equation" r:id="rId23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1890372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4" name="Equation" r:id="rId25" imgW="177646" imgH="241091" progId="Equation.DSMT4">
                  <p:embed/>
                </p:oleObj>
              </mc:Choice>
              <mc:Fallback>
                <p:oleObj name="Equation" r:id="rId25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1711564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5" name="Equation" r:id="rId27" imgW="1117440" imgH="241200" progId="Equation.DSMT4">
                  <p:embed/>
                </p:oleObj>
              </mc:Choice>
              <mc:Fallback>
                <p:oleObj name="Equation" r:id="rId2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053779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6" name="Equation" r:id="rId29" imgW="558720" imgH="241200" progId="Equation.DSMT4">
                  <p:embed/>
                </p:oleObj>
              </mc:Choice>
              <mc:Fallback>
                <p:oleObj name="Equation" r:id="rId29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Straight Connector 32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4128368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7" name="Equation" r:id="rId31" imgW="660240" imgH="253800" progId="Equation.DSMT4">
                  <p:embed/>
                </p:oleObj>
              </mc:Choice>
              <mc:Fallback>
                <p:oleObj name="Equation" r:id="rId3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193555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8" name="Equation" r:id="rId33" imgW="139700" imgH="139700" progId="Equation.DSMT4">
                  <p:embed/>
                </p:oleObj>
              </mc:Choice>
              <mc:Fallback>
                <p:oleObj name="Equation" r:id="rId3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875612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9" name="Equation" r:id="rId34" imgW="1130040" imgH="241200" progId="Equation.DSMT4">
                  <p:embed/>
                </p:oleObj>
              </mc:Choice>
              <mc:Fallback>
                <p:oleObj name="Equation" r:id="rId34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7296624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00" name="Equation" r:id="rId36" imgW="660240" imgH="253800" progId="Equation.DSMT4">
                  <p:embed/>
                </p:oleObj>
              </mc:Choice>
              <mc:Fallback>
                <p:oleObj name="Equation" r:id="rId3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74768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01" name="Equation" r:id="rId38" imgW="139700" imgH="139700" progId="Equation.DSMT4">
                  <p:embed/>
                </p:oleObj>
              </mc:Choice>
              <mc:Fallback>
                <p:oleObj name="Equation" r:id="rId3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646079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02" name="Equation" r:id="rId39" imgW="2400120" imgH="1015920" progId="Equation.DSMT4">
                  <p:embed/>
                </p:oleObj>
              </mc:Choice>
              <mc:Fallback>
                <p:oleObj name="Equation" r:id="rId39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702467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03" name="Equation" r:id="rId41" imgW="1205977" imgH="355446" progId="Equation.DSMT4">
                  <p:embed/>
                </p:oleObj>
              </mc:Choice>
              <mc:Fallback>
                <p:oleObj name="Equation" r:id="rId41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9578910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04" name="Equation" r:id="rId43" imgW="799753" imgH="203112" progId="Equation.DSMT4">
                  <p:embed/>
                </p:oleObj>
              </mc:Choice>
              <mc:Fallback>
                <p:oleObj name="Equation" r:id="rId43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0724498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05" name="Equation" r:id="rId45" imgW="393529" imgH="203112" progId="Equation.DSMT4">
                  <p:embed/>
                </p:oleObj>
              </mc:Choice>
              <mc:Fallback>
                <p:oleObj name="Equation" r:id="rId45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789040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06" name="Equation" r:id="rId47" imgW="520248" imgH="177646" progId="Equation.DSMT4">
                  <p:embed/>
                </p:oleObj>
              </mc:Choice>
              <mc:Fallback>
                <p:oleObj name="Equation" r:id="rId47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446773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07" name="Equation" r:id="rId49" imgW="698400" imgH="203040" progId="Equation.DSMT4">
                  <p:embed/>
                </p:oleObj>
              </mc:Choice>
              <mc:Fallback>
                <p:oleObj name="Equation" r:id="rId49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7" name="TextBox 46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8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63207107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08" name="Equation" r:id="rId51" imgW="177480" imgH="241200" progId="Equation.DSMT4">
                    <p:embed/>
                  </p:oleObj>
                </mc:Choice>
                <mc:Fallback>
                  <p:oleObj name="Equation" r:id="rId51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9" name="TextBox 48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50" name="TextBox 49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288654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09" name="Equation" r:id="rId53" imgW="863280" imgH="888840" progId="Equation.DSMT4">
                  <p:embed/>
                </p:oleObj>
              </mc:Choice>
              <mc:Fallback>
                <p:oleObj name="Equation" r:id="rId53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563019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10" name="Equation" r:id="rId55" imgW="1269720" imgH="914400" progId="Equation.DSMT4">
                  <p:embed/>
                </p:oleObj>
              </mc:Choice>
              <mc:Fallback>
                <p:oleObj name="Equation" r:id="rId55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9361488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11" name="Equation" r:id="rId57" imgW="1117440" imgH="241200" progId="Equation.DSMT4">
                  <p:embed/>
                </p:oleObj>
              </mc:Choice>
              <mc:Fallback>
                <p:oleObj name="Equation" r:id="rId5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2438654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12" name="Equation" r:id="rId59" imgW="1942920" imgH="952200" progId="Equation.DSMT4">
                  <p:embed/>
                </p:oleObj>
              </mc:Choice>
              <mc:Fallback>
                <p:oleObj name="Equation" r:id="rId59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343958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13" name="Equation" r:id="rId61" imgW="1091880" imgH="241200" progId="Equation.DSMT4">
                  <p:embed/>
                </p:oleObj>
              </mc:Choice>
              <mc:Fallback>
                <p:oleObj name="Equation" r:id="rId61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726292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14" name="Equation" r:id="rId63" imgW="2895480" imgH="1269720" progId="Equation.DSMT4">
                  <p:embed/>
                </p:oleObj>
              </mc:Choice>
              <mc:Fallback>
                <p:oleObj name="Equation" r:id="rId63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" name="Group 57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6" name="Rectangle 75"/>
          <p:cNvSpPr/>
          <p:nvPr/>
        </p:nvSpPr>
        <p:spPr>
          <a:xfrm>
            <a:off x="3085213" y="527304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114413" y="52578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638800" y="39166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172200" y="2675360"/>
            <a:ext cx="457200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m4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3" name="Rectangle 82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7604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15" name="Equation" r:id="rId65" imgW="317225" imgH="241091" progId="Equation.DSMT4">
                  <p:embed/>
                </p:oleObj>
              </mc:Choice>
              <mc:Fallback>
                <p:oleObj name="Equation" r:id="rId65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Rectangle 85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(m4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172200" y="1478280"/>
            <a:ext cx="476694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Rounded Rectangle 88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0" name="Rounded Rectangle 89">
            <a:hlinkClick r:id="rId68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1" name="Rounded Rectangle 90">
            <a:hlinkClick r:id="rId7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6141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199"/>
            <a:ext cx="7394288" cy="6132737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30" name="TextBox 2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Adobe Caslon Pro" pitchFamily="18" charset="0"/>
                </a:rPr>
                <a:t>           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31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16698846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71" name="Equation" r:id="rId5" imgW="177480" imgH="241200" progId="Equation.DSMT4">
                    <p:embed/>
                  </p:oleObj>
                </mc:Choice>
                <mc:Fallback>
                  <p:oleObj name="Equation" r:id="rId5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" name="TextBox 31"/>
          <p:cNvSpPr txBox="1"/>
          <p:nvPr/>
        </p:nvSpPr>
        <p:spPr>
          <a:xfrm>
            <a:off x="76200" y="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</a:t>
            </a:r>
            <a:r>
              <a:rPr lang="en-US" dirty="0" smtClean="0"/>
              <a:t> = 4,928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286000" y="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National Longitudinal Study of Youth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943600" y="0"/>
            <a:ext cx="88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7"/>
              </a:rPr>
              <a:t>NLSY97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00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803140"/>
              </p:ext>
            </p:extLst>
          </p:nvPr>
        </p:nvGraphicFramePr>
        <p:xfrm>
          <a:off x="5380037" y="30354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7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0" name="Picture 3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0037" y="303540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ounded Rectangle 65">
            <a:hlinkClick r:id="rId6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7" name="Rounded Rectangle 66">
            <a:hlinkClick r:id="rId7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8" name="Rounded Rectangle 67">
            <a:hlinkClick r:id="rId8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9" name="Rounded Rectangle 68">
            <a:hlinkClick r:id="rId9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0" name="Rounded Rectangle 69">
            <a:hlinkClick r:id="rId10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1" name="Rounded Rectangle 70">
            <a:hlinkClick r:id="rId11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hlinkClick r:id="rId12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13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4" name="Rounded Rectangle 73">
            <a:hlinkClick r:id="rId14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1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6" name="Rounded Rectangle 55">
            <a:hlinkClick r:id="rId16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ounded Rectangle 56">
            <a:hlinkClick r:id="rId17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Rounded Rectangle 57">
            <a:hlinkClick r:id="rId18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0" y="0"/>
            <a:ext cx="4438573" cy="4673918"/>
            <a:chOff x="0" y="0"/>
            <a:chExt cx="4438573" cy="4673918"/>
          </a:xfrm>
        </p:grpSpPr>
        <p:grpSp>
          <p:nvGrpSpPr>
            <p:cNvPr id="19" name="Group 18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1" name="Chart 2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59965113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9"/>
              </a:graphicData>
            </a:graphic>
          </p:graphicFrame>
          <p:graphicFrame>
            <p:nvGraphicFramePr>
              <p:cNvPr id="22" name="Chart 21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4384756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0"/>
              </a:graphicData>
            </a:graphic>
          </p:graphicFrame>
        </p:grpSp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1773620" y="4361793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3" name="Rectangle 22"/>
          <p:cNvSpPr>
            <a:spLocks noChangeAspect="1"/>
          </p:cNvSpPr>
          <p:nvPr/>
        </p:nvSpPr>
        <p:spPr>
          <a:xfrm>
            <a:off x="1919176" y="3580130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4" name="Isosceles Triangle 2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880818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8" name="Equation" r:id="rId21" imgW="660240" imgH="279360" progId="Equation.DSMT4">
                  <p:embed/>
                </p:oleObj>
              </mc:Choice>
              <mc:Fallback>
                <p:oleObj name="Equation" r:id="rId21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3633388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9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14136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0" name="Equation" r:id="rId25" imgW="241200" imgH="241200" progId="Equation.DSMT4">
                  <p:embed/>
                </p:oleObj>
              </mc:Choice>
              <mc:Fallback>
                <p:oleObj name="Equation" r:id="rId25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5622783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1" name="Equation" r:id="rId27" imgW="177646" imgH="241091" progId="Equation.DSMT4">
                  <p:embed/>
                </p:oleObj>
              </mc:Choice>
              <mc:Fallback>
                <p:oleObj name="Equation" r:id="rId27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4701297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2" name="Equation" r:id="rId29" imgW="1117440" imgH="241200" progId="Equation.DSMT4">
                  <p:embed/>
                </p:oleObj>
              </mc:Choice>
              <mc:Fallback>
                <p:oleObj name="Equation" r:id="rId29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127911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3" name="Equation" r:id="rId31" imgW="558720" imgH="241200" progId="Equation.DSMT4">
                  <p:embed/>
                </p:oleObj>
              </mc:Choice>
              <mc:Fallback>
                <p:oleObj name="Equation" r:id="rId31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Straight Connector 30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649720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4" name="Equation" r:id="rId33" imgW="660240" imgH="253800" progId="Equation.DSMT4">
                  <p:embed/>
                </p:oleObj>
              </mc:Choice>
              <mc:Fallback>
                <p:oleObj name="Equation" r:id="rId33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274064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5" name="Equation" r:id="rId35" imgW="139700" imgH="139700" progId="Equation.DSMT4">
                  <p:embed/>
                </p:oleObj>
              </mc:Choice>
              <mc:Fallback>
                <p:oleObj name="Equation" r:id="rId35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79503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6" name="Equation" r:id="rId36" imgW="1130040" imgH="241200" progId="Equation.DSMT4">
                  <p:embed/>
                </p:oleObj>
              </mc:Choice>
              <mc:Fallback>
                <p:oleObj name="Equation" r:id="rId36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595198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7" name="Equation" r:id="rId38" imgW="660240" imgH="253800" progId="Equation.DSMT4">
                  <p:embed/>
                </p:oleObj>
              </mc:Choice>
              <mc:Fallback>
                <p:oleObj name="Equation" r:id="rId3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4057824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8" name="Equation" r:id="rId40" imgW="139700" imgH="139700" progId="Equation.DSMT4">
                  <p:embed/>
                </p:oleObj>
              </mc:Choice>
              <mc:Fallback>
                <p:oleObj name="Equation" r:id="rId4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911139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9" name="Equation" r:id="rId41" imgW="139700" imgH="139700" progId="Equation.DSMT4">
                  <p:embed/>
                </p:oleObj>
              </mc:Choice>
              <mc:Fallback>
                <p:oleObj name="Equation" r:id="rId4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860845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0" name="Equation" r:id="rId42" imgW="2400120" imgH="1015920" progId="Equation.DSMT4">
                  <p:embed/>
                </p:oleObj>
              </mc:Choice>
              <mc:Fallback>
                <p:oleObj name="Equation" r:id="rId42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980241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1" name="Equation" r:id="rId44" imgW="1205977" imgH="355446" progId="Equation.DSMT4">
                  <p:embed/>
                </p:oleObj>
              </mc:Choice>
              <mc:Fallback>
                <p:oleObj name="Equation" r:id="rId44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372429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2" name="Equation" r:id="rId46" imgW="799753" imgH="203112" progId="Equation.DSMT4">
                  <p:embed/>
                </p:oleObj>
              </mc:Choice>
              <mc:Fallback>
                <p:oleObj name="Equation" r:id="rId46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2332011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3" name="Equation" r:id="rId48" imgW="393529" imgH="203112" progId="Equation.DSMT4">
                  <p:embed/>
                </p:oleObj>
              </mc:Choice>
              <mc:Fallback>
                <p:oleObj name="Equation" r:id="rId48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254372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4" name="Equation" r:id="rId50" imgW="520248" imgH="177646" progId="Equation.DSMT4">
                  <p:embed/>
                </p:oleObj>
              </mc:Choice>
              <mc:Fallback>
                <p:oleObj name="Equation" r:id="rId50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0672186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5" name="Equation" r:id="rId52" imgW="698400" imgH="203040" progId="Equation.DSMT4">
                  <p:embed/>
                </p:oleObj>
              </mc:Choice>
              <mc:Fallback>
                <p:oleObj name="Equation" r:id="rId52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6" name="TextBox 45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7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1088911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56" name="Equation" r:id="rId54" imgW="177480" imgH="241200" progId="Equation.DSMT4">
                    <p:embed/>
                  </p:oleObj>
                </mc:Choice>
                <mc:Fallback>
                  <p:oleObj name="Equation" r:id="rId54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" name="TextBox 47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9" name="TextBox 48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112880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7" name="Equation" r:id="rId56" imgW="863280" imgH="888840" progId="Equation.DSMT4">
                  <p:embed/>
                </p:oleObj>
              </mc:Choice>
              <mc:Fallback>
                <p:oleObj name="Equation" r:id="rId56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82784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8" name="Equation" r:id="rId58" imgW="1269720" imgH="914400" progId="Equation.DSMT4">
                  <p:embed/>
                </p:oleObj>
              </mc:Choice>
              <mc:Fallback>
                <p:oleObj name="Equation" r:id="rId58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216115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9" name="Equation" r:id="rId60" imgW="1117440" imgH="241200" progId="Equation.DSMT4">
                  <p:embed/>
                </p:oleObj>
              </mc:Choice>
              <mc:Fallback>
                <p:oleObj name="Equation" r:id="rId60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0817889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0" name="Equation" r:id="rId62" imgW="1942920" imgH="952200" progId="Equation.DSMT4">
                  <p:embed/>
                </p:oleObj>
              </mc:Choice>
              <mc:Fallback>
                <p:oleObj name="Equation" r:id="rId62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05318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1" name="Equation" r:id="rId64" imgW="1091880" imgH="241200" progId="Equation.DSMT4">
                  <p:embed/>
                </p:oleObj>
              </mc:Choice>
              <mc:Fallback>
                <p:oleObj name="Equation" r:id="rId64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355227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2" name="Equation" r:id="rId66" imgW="2895480" imgH="1269720" progId="Equation.DSMT4">
                  <p:embed/>
                </p:oleObj>
              </mc:Choice>
              <mc:Fallback>
                <p:oleObj name="Equation" r:id="rId66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" name="Group 59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2997200" y="5745480"/>
            <a:ext cx="343799" cy="274320"/>
            <a:chOff x="2616200" y="5471160"/>
            <a:chExt cx="343799" cy="548640"/>
          </a:xfrm>
        </p:grpSpPr>
        <p:cxnSp>
          <p:nvCxnSpPr>
            <p:cNvPr id="80" name="Straight Connector 79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>
              <a:off x="2616212" y="5471160"/>
              <a:ext cx="343787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2" name="Rectangle 81"/>
          <p:cNvSpPr/>
          <p:nvPr/>
        </p:nvSpPr>
        <p:spPr>
          <a:xfrm>
            <a:off x="2997212" y="554736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438417" y="5543402"/>
            <a:ext cx="362183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800601" y="41910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477000" y="2331106"/>
            <a:ext cx="457200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m5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8" name="Rectangle 87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90" name="Object 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345871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3" name="Equation" r:id="rId68" imgW="317225" imgH="241091" progId="Equation.DSMT4">
                  <p:embed/>
                </p:oleObj>
              </mc:Choice>
              <mc:Fallback>
                <p:oleObj name="Equation" r:id="rId68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Rectangle 90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(m5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6019800" y="1308963"/>
            <a:ext cx="457200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ounded Rectangle 93">
            <a:hlinkClick r:id="rId70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5" name="Rounded Rectangle 94">
            <a:hlinkClick r:id="rId71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6" name="Rounded Rectangle 95">
            <a:hlinkClick r:id="rId10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176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1742426"/>
              </p:ext>
            </p:extLst>
          </p:nvPr>
        </p:nvGraphicFramePr>
        <p:xfrm>
          <a:off x="5380037" y="30354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4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0" name="Picture 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0037" y="303540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Rounded Rectangle 77">
            <a:hlinkClick r:id="rId6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7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8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9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10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11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6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4" name="Rounded Rectangle 83">
            <a:hlinkClick r:id="rId12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13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14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1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Rounded Rectangle 56">
            <a:hlinkClick r:id="rId16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Rounded Rectangle 57">
            <a:hlinkClick r:id="rId17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9" name="Rounded Rectangle 58">
            <a:hlinkClick r:id="rId18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0" y="0"/>
            <a:ext cx="4438573" cy="4673918"/>
            <a:chOff x="0" y="0"/>
            <a:chExt cx="4438573" cy="4673918"/>
          </a:xfrm>
        </p:grpSpPr>
        <p:grpSp>
          <p:nvGrpSpPr>
            <p:cNvPr id="19" name="Group 18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1" name="Chart 2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71359468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9"/>
              </a:graphicData>
            </a:graphic>
          </p:graphicFrame>
          <p:graphicFrame>
            <p:nvGraphicFramePr>
              <p:cNvPr id="22" name="Chart 21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74604768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0"/>
              </a:graphicData>
            </a:graphic>
          </p:graphicFrame>
        </p:grpSp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2050832" y="4363106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3" name="Rectangle 22"/>
          <p:cNvSpPr>
            <a:spLocks noChangeAspect="1"/>
          </p:cNvSpPr>
          <p:nvPr/>
        </p:nvSpPr>
        <p:spPr>
          <a:xfrm>
            <a:off x="2196388" y="3672840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4" name="Rectangle 23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(m6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25" name="Isosceles Triangle 24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9732829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5" name="Equation" r:id="rId21" imgW="672840" imgH="279360" progId="Equation.DSMT4">
                  <p:embed/>
                </p:oleObj>
              </mc:Choice>
              <mc:Fallback>
                <p:oleObj name="Equation" r:id="rId21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033399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6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093995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7" name="Equation" r:id="rId25" imgW="241200" imgH="241200" progId="Equation.DSMT4">
                  <p:embed/>
                </p:oleObj>
              </mc:Choice>
              <mc:Fallback>
                <p:oleObj name="Equation" r:id="rId25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257432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8" name="Equation" r:id="rId27" imgW="177646" imgH="241091" progId="Equation.DSMT4">
                  <p:embed/>
                </p:oleObj>
              </mc:Choice>
              <mc:Fallback>
                <p:oleObj name="Equation" r:id="rId27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1364472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9" name="Equation" r:id="rId29" imgW="1117440" imgH="241200" progId="Equation.DSMT4">
                  <p:embed/>
                </p:oleObj>
              </mc:Choice>
              <mc:Fallback>
                <p:oleObj name="Equation" r:id="rId29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7518223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0" name="Equation" r:id="rId31" imgW="558720" imgH="241200" progId="Equation.DSMT4">
                  <p:embed/>
                </p:oleObj>
              </mc:Choice>
              <mc:Fallback>
                <p:oleObj name="Equation" r:id="rId31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Connector 31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946965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1" name="Equation" r:id="rId33" imgW="660240" imgH="253800" progId="Equation.DSMT4">
                  <p:embed/>
                </p:oleObj>
              </mc:Choice>
              <mc:Fallback>
                <p:oleObj name="Equation" r:id="rId33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530368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2" name="Equation" r:id="rId35" imgW="139700" imgH="139700" progId="Equation.DSMT4">
                  <p:embed/>
                </p:oleObj>
              </mc:Choice>
              <mc:Fallback>
                <p:oleObj name="Equation" r:id="rId35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9479513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3" name="Equation" r:id="rId36" imgW="1130040" imgH="241200" progId="Equation.DSMT4">
                  <p:embed/>
                </p:oleObj>
              </mc:Choice>
              <mc:Fallback>
                <p:oleObj name="Equation" r:id="rId36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113530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4" name="Equation" r:id="rId38" imgW="660240" imgH="253800" progId="Equation.DSMT4">
                  <p:embed/>
                </p:oleObj>
              </mc:Choice>
              <mc:Fallback>
                <p:oleObj name="Equation" r:id="rId3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646286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5" name="Equation" r:id="rId40" imgW="139700" imgH="139700" progId="Equation.DSMT4">
                  <p:embed/>
                </p:oleObj>
              </mc:Choice>
              <mc:Fallback>
                <p:oleObj name="Equation" r:id="rId4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329004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6" name="Equation" r:id="rId41" imgW="139700" imgH="139700" progId="Equation.DSMT4">
                  <p:embed/>
                </p:oleObj>
              </mc:Choice>
              <mc:Fallback>
                <p:oleObj name="Equation" r:id="rId4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455192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7" name="Equation" r:id="rId42" imgW="2400300" imgH="1016000" progId="Equation.DSMT4">
                  <p:embed/>
                </p:oleObj>
              </mc:Choice>
              <mc:Fallback>
                <p:oleObj name="Equation" r:id="rId42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806664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8" name="Equation" r:id="rId44" imgW="1205977" imgH="355446" progId="Equation.DSMT4">
                  <p:embed/>
                </p:oleObj>
              </mc:Choice>
              <mc:Fallback>
                <p:oleObj name="Equation" r:id="rId44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175719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9" name="Equation" r:id="rId46" imgW="799753" imgH="203112" progId="Equation.DSMT4">
                  <p:embed/>
                </p:oleObj>
              </mc:Choice>
              <mc:Fallback>
                <p:oleObj name="Equation" r:id="rId46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656816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50" name="Equation" r:id="rId48" imgW="393529" imgH="203112" progId="Equation.DSMT4">
                  <p:embed/>
                </p:oleObj>
              </mc:Choice>
              <mc:Fallback>
                <p:oleObj name="Equation" r:id="rId48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168241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51" name="Equation" r:id="rId50" imgW="520248" imgH="177646" progId="Equation.DSMT4">
                  <p:embed/>
                </p:oleObj>
              </mc:Choice>
              <mc:Fallback>
                <p:oleObj name="Equation" r:id="rId50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167379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52" name="Equation" r:id="rId52" imgW="698400" imgH="203040" progId="Equation.DSMT4">
                  <p:embed/>
                </p:oleObj>
              </mc:Choice>
              <mc:Fallback>
                <p:oleObj name="Equation" r:id="rId52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7" name="TextBox 46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8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7724784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53" name="Equation" r:id="rId54" imgW="177480" imgH="241200" progId="Equation.DSMT4">
                    <p:embed/>
                  </p:oleObj>
                </mc:Choice>
                <mc:Fallback>
                  <p:oleObj name="Equation" r:id="rId54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9" name="TextBox 48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50" name="TextBox 49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4364849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54" name="Equation" r:id="rId56" imgW="863280" imgH="888840" progId="Equation.DSMT4">
                  <p:embed/>
                </p:oleObj>
              </mc:Choice>
              <mc:Fallback>
                <p:oleObj name="Equation" r:id="rId56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234759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55" name="Equation" r:id="rId58" imgW="1269720" imgH="914400" progId="Equation.DSMT4">
                  <p:embed/>
                </p:oleObj>
              </mc:Choice>
              <mc:Fallback>
                <p:oleObj name="Equation" r:id="rId58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738553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56" name="Equation" r:id="rId60" imgW="1117600" imgH="241300" progId="Equation.DSMT4">
                  <p:embed/>
                </p:oleObj>
              </mc:Choice>
              <mc:Fallback>
                <p:oleObj name="Equation" r:id="rId60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835069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57" name="Equation" r:id="rId62" imgW="1942920" imgH="952200" progId="Equation.DSMT4">
                  <p:embed/>
                </p:oleObj>
              </mc:Choice>
              <mc:Fallback>
                <p:oleObj name="Equation" r:id="rId62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042387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58" name="Equation" r:id="rId64" imgW="1091880" imgH="241200" progId="Equation.DSMT4">
                  <p:embed/>
                </p:oleObj>
              </mc:Choice>
              <mc:Fallback>
                <p:oleObj name="Equation" r:id="rId64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Box 55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026687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59" name="Equation" r:id="rId66" imgW="2895480" imgH="1269720" progId="Equation.DSMT4">
                  <p:embed/>
                </p:oleObj>
              </mc:Choice>
              <mc:Fallback>
                <p:oleObj name="Equation" r:id="rId66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" name="Group 60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3" name="Rectangle 72"/>
          <p:cNvSpPr/>
          <p:nvPr/>
        </p:nvSpPr>
        <p:spPr>
          <a:xfrm>
            <a:off x="3847213" y="554736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8610600" y="55168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38800" y="41910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622372" y="2667000"/>
            <a:ext cx="381000" cy="19120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781800" y="1485197"/>
            <a:ext cx="381000" cy="19120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m6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9" name="Rectangle 88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352373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60" name="Equation" r:id="rId68" imgW="317225" imgH="241091" progId="Equation.DSMT4">
                  <p:embed/>
                </p:oleObj>
              </mc:Choice>
              <mc:Fallback>
                <p:oleObj name="Equation" r:id="rId68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3" name="Straight Connector 92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Rounded Rectangle 94">
            <a:hlinkClick r:id="rId70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6" name="Rounded Rectangle 95">
            <a:hlinkClick r:id="rId71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7" name="Rounded Rectangle 96">
            <a:hlinkClick r:id="rId11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3277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7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4" name="Rounded Rectangle 83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1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3" name="Rounded Rectangle 62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5" name="Rounded Rectangle 64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0"/>
            <a:ext cx="4438573" cy="4676486"/>
            <a:chOff x="0" y="0"/>
            <a:chExt cx="4438573" cy="4676486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0" name="Chart 19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27468278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graphicFrame>
            <p:nvGraphicFramePr>
              <p:cNvPr id="21" name="Chart 2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47708848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</p:grp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2351690" y="4368362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2" name="Rectangle 21"/>
          <p:cNvSpPr>
            <a:spLocks noChangeAspect="1"/>
          </p:cNvSpPr>
          <p:nvPr/>
        </p:nvSpPr>
        <p:spPr>
          <a:xfrm>
            <a:off x="2495658" y="3871792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3" name="Isosceles Triangle 22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375999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4" name="Equation" r:id="rId19" imgW="672840" imgH="279360" progId="Equation.DSMT4">
                  <p:embed/>
                </p:oleObj>
              </mc:Choice>
              <mc:Fallback>
                <p:oleObj name="Equation" r:id="rId19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678169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5" name="Equation" r:id="rId21" imgW="139700" imgH="139700" progId="Equation.DSMT4">
                  <p:embed/>
                </p:oleObj>
              </mc:Choice>
              <mc:Fallback>
                <p:oleObj name="Equation" r:id="rId2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095244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6" name="Equation" r:id="rId23" imgW="241200" imgH="241200" progId="Equation.DSMT4">
                  <p:embed/>
                </p:oleObj>
              </mc:Choice>
              <mc:Fallback>
                <p:oleObj name="Equation" r:id="rId23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255612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7" name="Equation" r:id="rId25" imgW="177646" imgH="241091" progId="Equation.DSMT4">
                  <p:embed/>
                </p:oleObj>
              </mc:Choice>
              <mc:Fallback>
                <p:oleObj name="Equation" r:id="rId25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6334240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8" name="Equation" r:id="rId27" imgW="1117440" imgH="241200" progId="Equation.DSMT4">
                  <p:embed/>
                </p:oleObj>
              </mc:Choice>
              <mc:Fallback>
                <p:oleObj name="Equation" r:id="rId2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5010470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9" name="Equation" r:id="rId29" imgW="558720" imgH="241200" progId="Equation.DSMT4">
                  <p:embed/>
                </p:oleObj>
              </mc:Choice>
              <mc:Fallback>
                <p:oleObj name="Equation" r:id="rId29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Connector 29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639259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30" name="Equation" r:id="rId31" imgW="660240" imgH="253800" progId="Equation.DSMT4">
                  <p:embed/>
                </p:oleObj>
              </mc:Choice>
              <mc:Fallback>
                <p:oleObj name="Equation" r:id="rId3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008530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31" name="Equation" r:id="rId33" imgW="139700" imgH="139700" progId="Equation.DSMT4">
                  <p:embed/>
                </p:oleObj>
              </mc:Choice>
              <mc:Fallback>
                <p:oleObj name="Equation" r:id="rId3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959899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32" name="Equation" r:id="rId34" imgW="1130040" imgH="241200" progId="Equation.DSMT4">
                  <p:embed/>
                </p:oleObj>
              </mc:Choice>
              <mc:Fallback>
                <p:oleObj name="Equation" r:id="rId34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0055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33" name="Equation" r:id="rId36" imgW="660240" imgH="253800" progId="Equation.DSMT4">
                  <p:embed/>
                </p:oleObj>
              </mc:Choice>
              <mc:Fallback>
                <p:oleObj name="Equation" r:id="rId3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267918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34" name="Equation" r:id="rId38" imgW="139700" imgH="139700" progId="Equation.DSMT4">
                  <p:embed/>
                </p:oleObj>
              </mc:Choice>
              <mc:Fallback>
                <p:oleObj name="Equation" r:id="rId3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070557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35" name="Equation" r:id="rId39" imgW="139700" imgH="139700" progId="Equation.DSMT4">
                  <p:embed/>
                </p:oleObj>
              </mc:Choice>
              <mc:Fallback>
                <p:oleObj name="Equation" r:id="rId3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167891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36" name="Equation" r:id="rId40" imgW="2400300" imgH="1016000" progId="Equation.DSMT4">
                  <p:embed/>
                </p:oleObj>
              </mc:Choice>
              <mc:Fallback>
                <p:oleObj name="Equation" r:id="rId40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520329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37" name="Equation" r:id="rId42" imgW="1205977" imgH="355446" progId="Equation.DSMT4">
                  <p:embed/>
                </p:oleObj>
              </mc:Choice>
              <mc:Fallback>
                <p:oleObj name="Equation" r:id="rId42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1883828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38" name="Equation" r:id="rId44" imgW="799753" imgH="203112" progId="Equation.DSMT4">
                  <p:embed/>
                </p:oleObj>
              </mc:Choice>
              <mc:Fallback>
                <p:oleObj name="Equation" r:id="rId44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269698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39" name="Equation" r:id="rId46" imgW="393529" imgH="203112" progId="Equation.DSMT4">
                  <p:embed/>
                </p:oleObj>
              </mc:Choice>
              <mc:Fallback>
                <p:oleObj name="Equation" r:id="rId46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435091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0" name="Equation" r:id="rId48" imgW="520248" imgH="177646" progId="Equation.DSMT4">
                  <p:embed/>
                </p:oleObj>
              </mc:Choice>
              <mc:Fallback>
                <p:oleObj name="Equation" r:id="rId48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305128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1" name="Equation" r:id="rId50" imgW="698400" imgH="203040" progId="Equation.DSMT4">
                  <p:embed/>
                </p:oleObj>
              </mc:Choice>
              <mc:Fallback>
                <p:oleObj name="Equation" r:id="rId50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5" name="TextBox 44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6" name="Object 4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86384920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42" name="Equation" r:id="rId52" imgW="177480" imgH="241200" progId="Equation.DSMT4">
                    <p:embed/>
                  </p:oleObj>
                </mc:Choice>
                <mc:Fallback>
                  <p:oleObj name="Equation" r:id="rId52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" name="TextBox 46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</a:t>
            </a:r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86812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3" name="Equation" r:id="rId54" imgW="863280" imgH="888840" progId="Equation.DSMT4">
                  <p:embed/>
                </p:oleObj>
              </mc:Choice>
              <mc:Fallback>
                <p:oleObj name="Equation" r:id="rId54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400736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4" name="Equation" r:id="rId56" imgW="1269720" imgH="914400" progId="Equation.DSMT4">
                  <p:embed/>
                </p:oleObj>
              </mc:Choice>
              <mc:Fallback>
                <p:oleObj name="Equation" r:id="rId56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5351634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5" name="Equation" r:id="rId58" imgW="1117600" imgH="241300" progId="Equation.DSMT4">
                  <p:embed/>
                </p:oleObj>
              </mc:Choice>
              <mc:Fallback>
                <p:oleObj name="Equation" r:id="rId58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569584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6" name="Equation" r:id="rId60" imgW="1942920" imgH="952200" progId="Equation.DSMT4">
                  <p:embed/>
                </p:oleObj>
              </mc:Choice>
              <mc:Fallback>
                <p:oleObj name="Equation" r:id="rId60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101246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7" name="Equation" r:id="rId62" imgW="1091880" imgH="241200" progId="Equation.DSMT4">
                  <p:embed/>
                </p:oleObj>
              </mc:Choice>
              <mc:Fallback>
                <p:oleObj name="Equation" r:id="rId62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275613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8" name="Equation" r:id="rId64" imgW="2895480" imgH="1269720" progId="Equation.DSMT4">
                  <p:embed/>
                </p:oleObj>
              </mc:Choice>
              <mc:Fallback>
                <p:oleObj name="Equation" r:id="rId64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ectangle 70"/>
          <p:cNvSpPr/>
          <p:nvPr/>
        </p:nvSpPr>
        <p:spPr>
          <a:xfrm>
            <a:off x="1148205" y="472440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486400" y="4781402"/>
            <a:ext cx="304801" cy="14111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105399" y="3326944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811697" y="2540897"/>
            <a:ext cx="381000" cy="126103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m7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6" name="Rectangle 85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88" name="Object 8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830765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49" name="Equation" r:id="rId66" imgW="317225" imgH="241091" progId="Equation.DSMT4">
                  <p:embed/>
                </p:oleObj>
              </mc:Choice>
              <mc:Fallback>
                <p:oleObj name="Equation" r:id="rId66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Rectangle 89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(m7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6477000" y="1356195"/>
            <a:ext cx="381000" cy="126103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ounded Rectangle 93">
            <a:hlinkClick r:id="rId68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5" name="Rounded Rectangle 94">
            <a:hlinkClick r:id="rId69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6" name="Rounded Rectangle 95">
            <a:hlinkClick r:id="rId10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468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ounded Rectangle 82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8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1" name="Rounded Rectangle 90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5" name="Rounded Rectangle 94">
            <a:hlinkClick r:id="rId1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1" name="Rounded Rectangle 70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0"/>
            <a:ext cx="4438573" cy="4673918"/>
            <a:chOff x="0" y="0"/>
            <a:chExt cx="4438573" cy="4673918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0" name="Chart 19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03176848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graphicFrame>
            <p:nvGraphicFramePr>
              <p:cNvPr id="21" name="Chart 2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18176075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</p:grp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2627586" y="4361793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2" name="Rectangle 21"/>
          <p:cNvSpPr>
            <a:spLocks noChangeAspect="1"/>
          </p:cNvSpPr>
          <p:nvPr/>
        </p:nvSpPr>
        <p:spPr>
          <a:xfrm>
            <a:off x="2778287" y="3713751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3" name="Isosceles Triangle 22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085450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48" name="Equation" r:id="rId19" imgW="672840" imgH="279360" progId="Equation.DSMT4">
                  <p:embed/>
                </p:oleObj>
              </mc:Choice>
              <mc:Fallback>
                <p:oleObj name="Equation" r:id="rId19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968586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49" name="Equation" r:id="rId21" imgW="139700" imgH="139700" progId="Equation.DSMT4">
                  <p:embed/>
                </p:oleObj>
              </mc:Choice>
              <mc:Fallback>
                <p:oleObj name="Equation" r:id="rId2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379326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50" name="Equation" r:id="rId23" imgW="241200" imgH="241200" progId="Equation.DSMT4">
                  <p:embed/>
                </p:oleObj>
              </mc:Choice>
              <mc:Fallback>
                <p:oleObj name="Equation" r:id="rId23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327611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51" name="Equation" r:id="rId25" imgW="177646" imgH="241091" progId="Equation.DSMT4">
                  <p:embed/>
                </p:oleObj>
              </mc:Choice>
              <mc:Fallback>
                <p:oleObj name="Equation" r:id="rId25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815322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52" name="Equation" r:id="rId27" imgW="1117440" imgH="241200" progId="Equation.DSMT4">
                  <p:embed/>
                </p:oleObj>
              </mc:Choice>
              <mc:Fallback>
                <p:oleObj name="Equation" r:id="rId2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357626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53" name="Equation" r:id="rId29" imgW="558720" imgH="241200" progId="Equation.DSMT4">
                  <p:embed/>
                </p:oleObj>
              </mc:Choice>
              <mc:Fallback>
                <p:oleObj name="Equation" r:id="rId29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Connector 29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3132931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54" name="Equation" r:id="rId31" imgW="660240" imgH="253800" progId="Equation.DSMT4">
                  <p:embed/>
                </p:oleObj>
              </mc:Choice>
              <mc:Fallback>
                <p:oleObj name="Equation" r:id="rId3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9871040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55" name="Equation" r:id="rId33" imgW="139700" imgH="139700" progId="Equation.DSMT4">
                  <p:embed/>
                </p:oleObj>
              </mc:Choice>
              <mc:Fallback>
                <p:oleObj name="Equation" r:id="rId3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3590631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56" name="Equation" r:id="rId34" imgW="1130040" imgH="241200" progId="Equation.DSMT4">
                  <p:embed/>
                </p:oleObj>
              </mc:Choice>
              <mc:Fallback>
                <p:oleObj name="Equation" r:id="rId34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728353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57" name="Equation" r:id="rId36" imgW="660240" imgH="253800" progId="Equation.DSMT4">
                  <p:embed/>
                </p:oleObj>
              </mc:Choice>
              <mc:Fallback>
                <p:oleObj name="Equation" r:id="rId3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0236830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58" name="Equation" r:id="rId38" imgW="139700" imgH="139700" progId="Equation.DSMT4">
                  <p:embed/>
                </p:oleObj>
              </mc:Choice>
              <mc:Fallback>
                <p:oleObj name="Equation" r:id="rId3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0795212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59" name="Equation" r:id="rId39" imgW="139700" imgH="139700" progId="Equation.DSMT4">
                  <p:embed/>
                </p:oleObj>
              </mc:Choice>
              <mc:Fallback>
                <p:oleObj name="Equation" r:id="rId3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3575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60" name="Equation" r:id="rId40" imgW="2895480" imgH="1269720" progId="Equation.DSMT4">
                  <p:embed/>
                </p:oleObj>
              </mc:Choice>
              <mc:Fallback>
                <p:oleObj name="Equation" r:id="rId40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1961987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61" name="Equation" r:id="rId42" imgW="2400300" imgH="1016000" progId="Equation.DSMT4">
                  <p:embed/>
                </p:oleObj>
              </mc:Choice>
              <mc:Fallback>
                <p:oleObj name="Equation" r:id="rId42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515994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62" name="Equation" r:id="rId44" imgW="1205977" imgH="355446" progId="Equation.DSMT4">
                  <p:embed/>
                </p:oleObj>
              </mc:Choice>
              <mc:Fallback>
                <p:oleObj name="Equation" r:id="rId44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8090521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63" name="Equation" r:id="rId46" imgW="799753" imgH="203112" progId="Equation.DSMT4">
                  <p:embed/>
                </p:oleObj>
              </mc:Choice>
              <mc:Fallback>
                <p:oleObj name="Equation" r:id="rId46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474615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64" name="Equation" r:id="rId48" imgW="393529" imgH="203112" progId="Equation.DSMT4">
                  <p:embed/>
                </p:oleObj>
              </mc:Choice>
              <mc:Fallback>
                <p:oleObj name="Equation" r:id="rId48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758533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65" name="Equation" r:id="rId50" imgW="520248" imgH="177646" progId="Equation.DSMT4">
                  <p:embed/>
                </p:oleObj>
              </mc:Choice>
              <mc:Fallback>
                <p:oleObj name="Equation" r:id="rId50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972261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66" name="Equation" r:id="rId52" imgW="698400" imgH="203040" progId="Equation.DSMT4">
                  <p:embed/>
                </p:oleObj>
              </mc:Choice>
              <mc:Fallback>
                <p:oleObj name="Equation" r:id="rId52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6" name="TextBox 45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7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8908276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167" name="Equation" r:id="rId54" imgW="177480" imgH="241200" progId="Equation.DSMT4">
                    <p:embed/>
                  </p:oleObj>
                </mc:Choice>
                <mc:Fallback>
                  <p:oleObj name="Equation" r:id="rId54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" name="TextBox 47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</a:t>
            </a:r>
            <a:r>
              <a:rPr lang="en-US" sz="1100" dirty="0">
                <a:solidFill>
                  <a:prstClr val="white"/>
                </a:solidFill>
              </a:rPr>
              <a:t>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9" name="TextBox 48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55784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68" name="Equation" r:id="rId56" imgW="863280" imgH="888840" progId="Equation.DSMT4">
                  <p:embed/>
                </p:oleObj>
              </mc:Choice>
              <mc:Fallback>
                <p:oleObj name="Equation" r:id="rId56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062796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69" name="Equation" r:id="rId58" imgW="1269720" imgH="914400" progId="Equation.DSMT4">
                  <p:embed/>
                </p:oleObj>
              </mc:Choice>
              <mc:Fallback>
                <p:oleObj name="Equation" r:id="rId58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494716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70" name="Equation" r:id="rId60" imgW="1117600" imgH="241300" progId="Equation.DSMT4">
                  <p:embed/>
                </p:oleObj>
              </mc:Choice>
              <mc:Fallback>
                <p:oleObj name="Equation" r:id="rId60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324144"/>
              </p:ext>
            </p:extLst>
          </p:nvPr>
        </p:nvGraphicFramePr>
        <p:xfrm>
          <a:off x="6824663" y="4649788"/>
          <a:ext cx="22669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71" name="Equation" r:id="rId62" imgW="1955520" imgH="952200" progId="Equation.DSMT4">
                  <p:embed/>
                </p:oleObj>
              </mc:Choice>
              <mc:Fallback>
                <p:oleObj name="Equation" r:id="rId62" imgW="19555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4663" y="4649788"/>
                        <a:ext cx="22669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0445743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72" name="Equation" r:id="rId64" imgW="1091726" imgH="241195" progId="Equation.DSMT4">
                  <p:embed/>
                </p:oleObj>
              </mc:Choice>
              <mc:Fallback>
                <p:oleObj name="Equation" r:id="rId64" imgW="1091726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8" name="Rectangle 67"/>
          <p:cNvSpPr/>
          <p:nvPr/>
        </p:nvSpPr>
        <p:spPr>
          <a:xfrm>
            <a:off x="1905000" y="497967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410200" y="5010002"/>
            <a:ext cx="381001" cy="16778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105398" y="3627952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181600" y="2510879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itchFamily="49" charset="0"/>
                <a:cs typeface="Consolas" pitchFamily="49" charset="0"/>
              </a:rPr>
              <a:t>m</a:t>
            </a:r>
            <a:r>
              <a:rPr lang="en-US" sz="3200" dirty="0" smtClean="0">
                <a:latin typeface="Consolas" pitchFamily="49" charset="0"/>
                <a:cs typeface="Consolas" pitchFamily="49" charset="0"/>
              </a:rPr>
              <a:t>8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7" name="Rectangle 76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110385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73" name="Equation" r:id="rId66" imgW="317225" imgH="241091" progId="Equation.DSMT4">
                  <p:embed/>
                </p:oleObj>
              </mc:Choice>
              <mc:Fallback>
                <p:oleObj name="Equation" r:id="rId66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angle 79"/>
          <p:cNvSpPr/>
          <p:nvPr/>
        </p:nvSpPr>
        <p:spPr>
          <a:xfrm>
            <a:off x="4419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m8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(attend ~ </a:t>
            </a:r>
          </a:p>
          <a:p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+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</a:p>
        </p:txBody>
      </p:sp>
      <p:sp>
        <p:nvSpPr>
          <p:cNvPr id="81" name="Rectangle 80"/>
          <p:cNvSpPr/>
          <p:nvPr/>
        </p:nvSpPr>
        <p:spPr>
          <a:xfrm>
            <a:off x="5399103" y="1488832"/>
            <a:ext cx="696897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Rounded Rectangle 92">
            <a:hlinkClick r:id="rId68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4" name="Rounded Rectangle 93">
            <a:hlinkClick r:id="rId69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6" name="Rounded Rectangle 95">
            <a:hlinkClick r:id="rId11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331555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ounded Rectangle 192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4" name="Rounded Rectangle 193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5" name="Rounded Rectangle 194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6" name="Rounded Rectangle 195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7" name="Rounded Rectangle 196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8" name="Rounded Rectangle 197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9" name="Rounded Rectangle 198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0" name="Rounded Rectangle 199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1" name="Rounded Rectangle 200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9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5" name="Rounded Rectangle 204">
            <a:hlinkClick r:id="rId1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1" name="Rounded Rectangle 70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0"/>
            <a:ext cx="4438573" cy="4673918"/>
            <a:chOff x="0" y="0"/>
            <a:chExt cx="4438573" cy="4673918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0" name="Chart 19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07775084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graphicFrame>
            <p:nvGraphicFramePr>
              <p:cNvPr id="21" name="Chart 2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09205327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</p:grp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2904796" y="4363107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2" name="Rectangle 21"/>
          <p:cNvSpPr>
            <a:spLocks noChangeAspect="1"/>
          </p:cNvSpPr>
          <p:nvPr/>
        </p:nvSpPr>
        <p:spPr>
          <a:xfrm>
            <a:off x="3050352" y="3751019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3" name="Isosceles Triangle 22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801169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72" name="Equation" r:id="rId19" imgW="139700" imgH="139700" progId="Equation.DSMT4">
                  <p:embed/>
                </p:oleObj>
              </mc:Choice>
              <mc:Fallback>
                <p:oleObj name="Equation" r:id="rId1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674613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73" name="Equation" r:id="rId21" imgW="241200" imgH="241200" progId="Equation.DSMT4">
                  <p:embed/>
                </p:oleObj>
              </mc:Choice>
              <mc:Fallback>
                <p:oleObj name="Equation" r:id="rId21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400210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74" name="Equation" r:id="rId23" imgW="177646" imgH="241091" progId="Equation.DSMT4">
                  <p:embed/>
                </p:oleObj>
              </mc:Choice>
              <mc:Fallback>
                <p:oleObj name="Equation" r:id="rId23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286505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75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3263557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76" name="Equation" r:id="rId27" imgW="558720" imgH="241200" progId="Equation.DSMT4">
                  <p:embed/>
                </p:oleObj>
              </mc:Choice>
              <mc:Fallback>
                <p:oleObj name="Equation" r:id="rId27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551529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77" name="Equation" r:id="rId29" imgW="1091880" imgH="241200" progId="Equation.DSMT4">
                  <p:embed/>
                </p:oleObj>
              </mc:Choice>
              <mc:Fallback>
                <p:oleObj name="Equation" r:id="rId29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Connector 29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7192035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78" name="Equation" r:id="rId31" imgW="660240" imgH="253800" progId="Equation.DSMT4">
                  <p:embed/>
                </p:oleObj>
              </mc:Choice>
              <mc:Fallback>
                <p:oleObj name="Equation" r:id="rId3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5364431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79" name="Equation" r:id="rId33" imgW="139700" imgH="139700" progId="Equation.DSMT4">
                  <p:embed/>
                </p:oleObj>
              </mc:Choice>
              <mc:Fallback>
                <p:oleObj name="Equation" r:id="rId3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504989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80" name="Equation" r:id="rId34" imgW="1130040" imgH="241200" progId="Equation.DSMT4">
                  <p:embed/>
                </p:oleObj>
              </mc:Choice>
              <mc:Fallback>
                <p:oleObj name="Equation" r:id="rId34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4796046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81" name="Equation" r:id="rId36" imgW="1117440" imgH="241200" progId="Equation.DSMT4">
                  <p:embed/>
                </p:oleObj>
              </mc:Choice>
              <mc:Fallback>
                <p:oleObj name="Equation" r:id="rId36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814725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82" name="Equation" r:id="rId38" imgW="660240" imgH="253800" progId="Equation.DSMT4">
                  <p:embed/>
                </p:oleObj>
              </mc:Choice>
              <mc:Fallback>
                <p:oleObj name="Equation" r:id="rId3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9068448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83" name="Equation" r:id="rId40" imgW="139700" imgH="139700" progId="Equation.DSMT4">
                  <p:embed/>
                </p:oleObj>
              </mc:Choice>
              <mc:Fallback>
                <p:oleObj name="Equation" r:id="rId4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042470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84" name="Equation" r:id="rId41" imgW="139700" imgH="139700" progId="Equation.DSMT4">
                  <p:embed/>
                </p:oleObj>
              </mc:Choice>
              <mc:Fallback>
                <p:oleObj name="Equation" r:id="rId4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268527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85" name="Equation" r:id="rId42" imgW="2895480" imgH="1269720" progId="Equation.DSMT4">
                  <p:embed/>
                </p:oleObj>
              </mc:Choice>
              <mc:Fallback>
                <p:oleObj name="Equation" r:id="rId42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87108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86" name="Equation" r:id="rId44" imgW="2400300" imgH="1016000" progId="Equation.DSMT4">
                  <p:embed/>
                </p:oleObj>
              </mc:Choice>
              <mc:Fallback>
                <p:oleObj name="Equation" r:id="rId44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148528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87" name="Equation" r:id="rId46" imgW="1205977" imgH="355446" progId="Equation.DSMT4">
                  <p:embed/>
                </p:oleObj>
              </mc:Choice>
              <mc:Fallback>
                <p:oleObj name="Equation" r:id="rId46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63110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88" name="Equation" r:id="rId48" imgW="799753" imgH="203112" progId="Equation.DSMT4">
                  <p:embed/>
                </p:oleObj>
              </mc:Choice>
              <mc:Fallback>
                <p:oleObj name="Equation" r:id="rId48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5472672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89" name="Equation" r:id="rId50" imgW="393529" imgH="203112" progId="Equation.DSMT4">
                  <p:embed/>
                </p:oleObj>
              </mc:Choice>
              <mc:Fallback>
                <p:oleObj name="Equation" r:id="rId50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102353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90" name="Equation" r:id="rId52" imgW="520248" imgH="177646" progId="Equation.DSMT4">
                  <p:embed/>
                </p:oleObj>
              </mc:Choice>
              <mc:Fallback>
                <p:oleObj name="Equation" r:id="rId52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805020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91" name="Equation" r:id="rId54" imgW="698400" imgH="203040" progId="Equation.DSMT4">
                  <p:embed/>
                </p:oleObj>
              </mc:Choice>
              <mc:Fallback>
                <p:oleObj name="Equation" r:id="rId54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7" name="TextBox 46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8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585107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192" name="Equation" r:id="rId56" imgW="177480" imgH="241200" progId="Equation.DSMT4">
                    <p:embed/>
                  </p:oleObj>
                </mc:Choice>
                <mc:Fallback>
                  <p:oleObj name="Equation" r:id="rId56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9" name="TextBox 48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</a:t>
            </a:r>
            <a:r>
              <a:rPr lang="en-US" sz="1100" dirty="0">
                <a:solidFill>
                  <a:prstClr val="white"/>
                </a:solidFill>
              </a:rPr>
              <a:t>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50" name="TextBox 49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60197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93" name="Equation" r:id="rId58" imgW="863280" imgH="888840" progId="Equation.DSMT4">
                  <p:embed/>
                </p:oleObj>
              </mc:Choice>
              <mc:Fallback>
                <p:oleObj name="Equation" r:id="rId58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496866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94" name="Equation" r:id="rId60" imgW="1269720" imgH="914400" progId="Equation.DSMT4">
                  <p:embed/>
                </p:oleObj>
              </mc:Choice>
              <mc:Fallback>
                <p:oleObj name="Equation" r:id="rId60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1834315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95" name="Equation" r:id="rId62" imgW="672840" imgH="279360" progId="Equation.DSMT4">
                  <p:embed/>
                </p:oleObj>
              </mc:Choice>
              <mc:Fallback>
                <p:oleObj name="Equation" r:id="rId62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757623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96" name="Equation" r:id="rId64" imgW="1942920" imgH="952200" progId="Equation.DSMT4">
                  <p:embed/>
                </p:oleObj>
              </mc:Choice>
              <mc:Fallback>
                <p:oleObj name="Equation" r:id="rId64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8" name="Rectangle 67"/>
          <p:cNvSpPr/>
          <p:nvPr/>
        </p:nvSpPr>
        <p:spPr>
          <a:xfrm>
            <a:off x="2590800" y="527304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410200" y="5257800"/>
            <a:ext cx="3810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105399" y="3886200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867400" y="2495402"/>
            <a:ext cx="762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m9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7" name="Rectangle 76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3875145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97" name="Equation" r:id="rId66" imgW="317225" imgH="241091" progId="Equation.DSMT4">
                  <p:embed/>
                </p:oleObj>
              </mc:Choice>
              <mc:Fallback>
                <p:oleObj name="Equation" r:id="rId66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angle 79"/>
          <p:cNvSpPr/>
          <p:nvPr/>
        </p:nvSpPr>
        <p:spPr>
          <a:xfrm>
            <a:off x="4419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m9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(attend ~ </a:t>
            </a:r>
          </a:p>
          <a:p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172200" y="1488832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ounded Rectangle 83">
            <a:hlinkClick r:id="rId68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5" name="Rounded Rectangle 84">
            <a:hlinkClick r:id="rId69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6" name="Rounded Rectangle 85">
            <a:hlinkClick r:id="rId12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0633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ounded Rectangle 192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4" name="Rounded Rectangle 193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5" name="Rounded Rectangle 194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6" name="Rounded Rectangle 195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7" name="Rounded Rectangle 196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8" name="Rounded Rectangle 197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9" name="Rounded Rectangle 198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0" name="Rounded Rectangle 199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2" name="Rounded Rectangle 201">
            <a:hlinkClick r:id="rId12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3" name="Rounded Rectangle 202">
            <a:hlinkClick r:id="rId13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4" name="Rounded Rectangle 203">
            <a:hlinkClick r:id="rId14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5" name="Rounded Rectangle 204">
            <a:hlinkClick r:id="rId1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2" name="Rounded Rectangle 71">
            <a:hlinkClick r:id="rId16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0"/>
            <a:ext cx="4438573" cy="4673918"/>
            <a:chOff x="0" y="0"/>
            <a:chExt cx="4438573" cy="4673918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0" name="Chart 19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21481474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graphicFrame>
            <p:nvGraphicFramePr>
              <p:cNvPr id="21" name="Chart 2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49696844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</p:grp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3208281" y="4364421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2" name="Rectangle 21"/>
          <p:cNvSpPr>
            <a:spLocks noChangeAspect="1"/>
          </p:cNvSpPr>
          <p:nvPr/>
        </p:nvSpPr>
        <p:spPr>
          <a:xfrm>
            <a:off x="3346564" y="3918098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3" name="Isosceles Triangle 22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712079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6" name="Equation" r:id="rId19" imgW="672840" imgH="279360" progId="Equation.DSMT4">
                  <p:embed/>
                </p:oleObj>
              </mc:Choice>
              <mc:Fallback>
                <p:oleObj name="Equation" r:id="rId19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990025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7" name="Equation" r:id="rId21" imgW="139700" imgH="139700" progId="Equation.DSMT4">
                  <p:embed/>
                </p:oleObj>
              </mc:Choice>
              <mc:Fallback>
                <p:oleObj name="Equation" r:id="rId2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637131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8" name="Equation" r:id="rId23" imgW="241200" imgH="241200" progId="Equation.DSMT4">
                  <p:embed/>
                </p:oleObj>
              </mc:Choice>
              <mc:Fallback>
                <p:oleObj name="Equation" r:id="rId23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406657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9" name="Equation" r:id="rId25" imgW="177646" imgH="241091" progId="Equation.DSMT4">
                  <p:embed/>
                </p:oleObj>
              </mc:Choice>
              <mc:Fallback>
                <p:oleObj name="Equation" r:id="rId25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9884138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0" name="Equation" r:id="rId27" imgW="1117440" imgH="241200" progId="Equation.DSMT4">
                  <p:embed/>
                </p:oleObj>
              </mc:Choice>
              <mc:Fallback>
                <p:oleObj name="Equation" r:id="rId2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907317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1" name="Equation" r:id="rId29" imgW="558720" imgH="241200" progId="Equation.DSMT4">
                  <p:embed/>
                </p:oleObj>
              </mc:Choice>
              <mc:Fallback>
                <p:oleObj name="Equation" r:id="rId29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0112155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2" name="Equation" r:id="rId31" imgW="1091880" imgH="241200" progId="Equation.DSMT4">
                  <p:embed/>
                </p:oleObj>
              </mc:Choice>
              <mc:Fallback>
                <p:oleObj name="Equation" r:id="rId31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Straight Connector 36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1724768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3" name="Equation" r:id="rId33" imgW="660240" imgH="253800" progId="Equation.DSMT4">
                  <p:embed/>
                </p:oleObj>
              </mc:Choice>
              <mc:Fallback>
                <p:oleObj name="Equation" r:id="rId33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451208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4" name="Equation" r:id="rId35" imgW="139700" imgH="139700" progId="Equation.DSMT4">
                  <p:embed/>
                </p:oleObj>
              </mc:Choice>
              <mc:Fallback>
                <p:oleObj name="Equation" r:id="rId35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990652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5" name="Equation" r:id="rId36" imgW="1130040" imgH="241200" progId="Equation.DSMT4">
                  <p:embed/>
                </p:oleObj>
              </mc:Choice>
              <mc:Fallback>
                <p:oleObj name="Equation" r:id="rId36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474602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6" name="Equation" r:id="rId38" imgW="1117440" imgH="241200" progId="Equation.DSMT4">
                  <p:embed/>
                </p:oleObj>
              </mc:Choice>
              <mc:Fallback>
                <p:oleObj name="Equation" r:id="rId38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515167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7" name="Equation" r:id="rId40" imgW="660240" imgH="253800" progId="Equation.DSMT4">
                  <p:embed/>
                </p:oleObj>
              </mc:Choice>
              <mc:Fallback>
                <p:oleObj name="Equation" r:id="rId4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046732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8" name="Equation" r:id="rId42" imgW="139700" imgH="139700" progId="Equation.DSMT4">
                  <p:embed/>
                </p:oleObj>
              </mc:Choice>
              <mc:Fallback>
                <p:oleObj name="Equation" r:id="rId42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773102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9" name="Equation" r:id="rId43" imgW="139700" imgH="139700" progId="Equation.DSMT4">
                  <p:embed/>
                </p:oleObj>
              </mc:Choice>
              <mc:Fallback>
                <p:oleObj name="Equation" r:id="rId4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154071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0" name="Equation" r:id="rId44" imgW="863280" imgH="888840" progId="Equation.DSMT4">
                  <p:embed/>
                </p:oleObj>
              </mc:Choice>
              <mc:Fallback>
                <p:oleObj name="Equation" r:id="rId44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829332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1" name="Equation" r:id="rId46" imgW="2895480" imgH="1269720" progId="Equation.DSMT4">
                  <p:embed/>
                </p:oleObj>
              </mc:Choice>
              <mc:Fallback>
                <p:oleObj name="Equation" r:id="rId46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324617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2" name="Equation" r:id="rId48" imgW="2400300" imgH="1016000" progId="Equation.DSMT4">
                  <p:embed/>
                </p:oleObj>
              </mc:Choice>
              <mc:Fallback>
                <p:oleObj name="Equation" r:id="rId48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298192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3" name="Equation" r:id="rId50" imgW="1205977" imgH="355446" progId="Equation.DSMT4">
                  <p:embed/>
                </p:oleObj>
              </mc:Choice>
              <mc:Fallback>
                <p:oleObj name="Equation" r:id="rId50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977009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4" name="Equation" r:id="rId52" imgW="799753" imgH="203112" progId="Equation.DSMT4">
                  <p:embed/>
                </p:oleObj>
              </mc:Choice>
              <mc:Fallback>
                <p:oleObj name="Equation" r:id="rId52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084777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5" name="Equation" r:id="rId54" imgW="393529" imgH="203112" progId="Equation.DSMT4">
                  <p:embed/>
                </p:oleObj>
              </mc:Choice>
              <mc:Fallback>
                <p:oleObj name="Equation" r:id="rId54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732837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6" name="Equation" r:id="rId56" imgW="520248" imgH="177646" progId="Equation.DSMT4">
                  <p:embed/>
                </p:oleObj>
              </mc:Choice>
              <mc:Fallback>
                <p:oleObj name="Equation" r:id="rId56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630113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7" name="Equation" r:id="rId58" imgW="698400" imgH="203040" progId="Equation.DSMT4">
                  <p:embed/>
                </p:oleObj>
              </mc:Choice>
              <mc:Fallback>
                <p:oleObj name="Equation" r:id="rId58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55" name="TextBox 54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56" name="Object 5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0148325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18" name="Equation" r:id="rId60" imgW="177480" imgH="241200" progId="Equation.DSMT4">
                    <p:embed/>
                  </p:oleObj>
                </mc:Choice>
                <mc:Fallback>
                  <p:oleObj name="Equation" r:id="rId60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7" name="TextBox 56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58" name="TextBox 57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59" name="TextBox 58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m10 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agec:timec3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132161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9" name="Equation" r:id="rId62" imgW="1942920" imgH="952200" progId="Equation.DSMT4">
                  <p:embed/>
                </p:oleObj>
              </mc:Choice>
              <mc:Fallback>
                <p:oleObj name="Equation" r:id="rId62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332648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0" name="Equation" r:id="rId64" imgW="1269720" imgH="914400" progId="Equation.DSMT4">
                  <p:embed/>
                </p:oleObj>
              </mc:Choice>
              <mc:Fallback>
                <p:oleObj name="Equation" r:id="rId64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" name="Group 62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3352800" y="5540692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410200" y="5539478"/>
            <a:ext cx="381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105399" y="4191000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629400" y="2510879"/>
            <a:ext cx="762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7" name="Rectangle 76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805855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1" name="Equation" r:id="rId66" imgW="317225" imgH="241091" progId="Equation.DSMT4">
                  <p:embed/>
                </p:oleObj>
              </mc:Choice>
              <mc:Fallback>
                <p:oleObj name="Equation" r:id="rId66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angle 79"/>
          <p:cNvSpPr/>
          <p:nvPr/>
        </p:nvSpPr>
        <p:spPr>
          <a:xfrm>
            <a:off x="6629400" y="1485899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2" name="Rounded Rectangle 81">
            <a:hlinkClick r:id="rId68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3" name="Rounded Rectangle 82">
            <a:hlinkClick r:id="rId69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4" name="Rounded Rectangle 83">
            <a:hlinkClick r:id="rId12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8632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5" name="Rounded Rectangle 24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6" name="Rounded Rectangle 25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7" name="Rounded Rectangle 26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9" name="Rounded Rectangle 28">
            <a:hlinkClick r:id="rId12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hlinkClick r:id="rId13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1" name="Rounded Rectangle 30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3" name="Rounded Rectangle 42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4" name="Rounded Rectangle 43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0"/>
            <a:ext cx="4438573" cy="4673918"/>
            <a:chOff x="0" y="0"/>
            <a:chExt cx="4438573" cy="4673918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0" name="Chart 19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14447981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graphicFrame>
            <p:nvGraphicFramePr>
              <p:cNvPr id="32" name="Chart 31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48860403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</p:grp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3474982" y="4361793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33" name="Rectangle 32"/>
          <p:cNvSpPr>
            <a:spLocks noChangeAspect="1"/>
          </p:cNvSpPr>
          <p:nvPr/>
        </p:nvSpPr>
        <p:spPr>
          <a:xfrm>
            <a:off x="3638659" y="3771900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34" name="Isosceles Triangle 3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4923639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0" name="Equation" r:id="rId19" imgW="660240" imgH="279360" progId="Equation.DSMT4">
                  <p:embed/>
                </p:oleObj>
              </mc:Choice>
              <mc:Fallback>
                <p:oleObj name="Equation" r:id="rId19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288335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1" name="Equation" r:id="rId21" imgW="139700" imgH="139700" progId="Equation.DSMT4">
                  <p:embed/>
                </p:oleObj>
              </mc:Choice>
              <mc:Fallback>
                <p:oleObj name="Equation" r:id="rId2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055055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2" name="Equation" r:id="rId23" imgW="241200" imgH="241200" progId="Equation.DSMT4">
                  <p:embed/>
                </p:oleObj>
              </mc:Choice>
              <mc:Fallback>
                <p:oleObj name="Equation" r:id="rId23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731313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3" name="Equation" r:id="rId25" imgW="177646" imgH="241091" progId="Equation.DSMT4">
                  <p:embed/>
                </p:oleObj>
              </mc:Choice>
              <mc:Fallback>
                <p:oleObj name="Equation" r:id="rId25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384312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4" name="Equation" r:id="rId27" imgW="1117440" imgH="241200" progId="Equation.DSMT4">
                  <p:embed/>
                </p:oleObj>
              </mc:Choice>
              <mc:Fallback>
                <p:oleObj name="Equation" r:id="rId2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Group 39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270766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5" name="Equation" r:id="rId29" imgW="558720" imgH="241200" progId="Equation.DSMT4">
                  <p:embed/>
                </p:oleObj>
              </mc:Choice>
              <mc:Fallback>
                <p:oleObj name="Equation" r:id="rId29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527538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6" name="Equation" r:id="rId31" imgW="1091880" imgH="241200" progId="Equation.DSMT4">
                  <p:embed/>
                </p:oleObj>
              </mc:Choice>
              <mc:Fallback>
                <p:oleObj name="Equation" r:id="rId31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0" name="Straight Connector 49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342246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7" name="Equation" r:id="rId33" imgW="660240" imgH="253800" progId="Equation.DSMT4">
                  <p:embed/>
                </p:oleObj>
              </mc:Choice>
              <mc:Fallback>
                <p:oleObj name="Equation" r:id="rId33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831956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8" name="Equation" r:id="rId35" imgW="139700" imgH="139700" progId="Equation.DSMT4">
                  <p:embed/>
                </p:oleObj>
              </mc:Choice>
              <mc:Fallback>
                <p:oleObj name="Equation" r:id="rId35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3701806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29" name="Equation" r:id="rId36" imgW="1130040" imgH="241200" progId="Equation.DSMT4">
                  <p:embed/>
                </p:oleObj>
              </mc:Choice>
              <mc:Fallback>
                <p:oleObj name="Equation" r:id="rId36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233080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0" name="Equation" r:id="rId38" imgW="1117440" imgH="241200" progId="Equation.DSMT4">
                  <p:embed/>
                </p:oleObj>
              </mc:Choice>
              <mc:Fallback>
                <p:oleObj name="Equation" r:id="rId38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8874207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1" name="Equation" r:id="rId40" imgW="660240" imgH="253800" progId="Equation.DSMT4">
                  <p:embed/>
                </p:oleObj>
              </mc:Choice>
              <mc:Fallback>
                <p:oleObj name="Equation" r:id="rId4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48526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2" name="Equation" r:id="rId42" imgW="139700" imgH="139700" progId="Equation.DSMT4">
                  <p:embed/>
                </p:oleObj>
              </mc:Choice>
              <mc:Fallback>
                <p:oleObj name="Equation" r:id="rId42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3125889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3" name="Equation" r:id="rId43" imgW="139700" imgH="139700" progId="Equation.DSMT4">
                  <p:embed/>
                </p:oleObj>
              </mc:Choice>
              <mc:Fallback>
                <p:oleObj name="Equation" r:id="rId4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007400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4" name="Equation" r:id="rId44" imgW="863280" imgH="888840" progId="Equation.DSMT4">
                  <p:embed/>
                </p:oleObj>
              </mc:Choice>
              <mc:Fallback>
                <p:oleObj name="Equation" r:id="rId44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784397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5" name="Equation" r:id="rId46" imgW="2895480" imgH="1269720" progId="Equation.DSMT4">
                  <p:embed/>
                </p:oleObj>
              </mc:Choice>
              <mc:Fallback>
                <p:oleObj name="Equation" r:id="rId46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311825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6" name="Equation" r:id="rId48" imgW="1205977" imgH="355446" progId="Equation.DSMT4">
                  <p:embed/>
                </p:oleObj>
              </mc:Choice>
              <mc:Fallback>
                <p:oleObj name="Equation" r:id="rId48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5633098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7" name="Equation" r:id="rId50" imgW="799753" imgH="203112" progId="Equation.DSMT4">
                  <p:embed/>
                </p:oleObj>
              </mc:Choice>
              <mc:Fallback>
                <p:oleObj name="Equation" r:id="rId50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679803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8" name="Equation" r:id="rId52" imgW="393529" imgH="203112" progId="Equation.DSMT4">
                  <p:embed/>
                </p:oleObj>
              </mc:Choice>
              <mc:Fallback>
                <p:oleObj name="Equation" r:id="rId52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8052312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9" name="Equation" r:id="rId54" imgW="520248" imgH="177646" progId="Equation.DSMT4">
                  <p:embed/>
                </p:oleObj>
              </mc:Choice>
              <mc:Fallback>
                <p:oleObj name="Equation" r:id="rId54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161980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0" name="Equation" r:id="rId56" imgW="698400" imgH="203040" progId="Equation.DSMT4">
                  <p:embed/>
                </p:oleObj>
              </mc:Choice>
              <mc:Fallback>
                <p:oleObj name="Equation" r:id="rId56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67" name="TextBox 66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68" name="Object 6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65809094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241" name="Equation" r:id="rId58" imgW="177480" imgH="241200" progId="Equation.DSMT4">
                    <p:embed/>
                  </p:oleObj>
                </mc:Choice>
                <mc:Fallback>
                  <p:oleObj name="Equation" r:id="rId58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9" name="TextBox 68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schemeClr val="bg1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70" name="TextBox 69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71" name="TextBox 70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72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43222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2" name="Equation" r:id="rId60" imgW="1269720" imgH="914400" progId="Equation.DSMT4">
                  <p:embed/>
                </p:oleObj>
              </mc:Choice>
              <mc:Fallback>
                <p:oleObj name="Equation" r:id="rId60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3" name="Group 72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2997200" y="5745480"/>
            <a:ext cx="889000" cy="274320"/>
            <a:chOff x="2616200" y="5471160"/>
            <a:chExt cx="1193800" cy="548640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9" name="Straight Connector 78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m11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2" name="Rectangle 81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642709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3" name="Equation" r:id="rId62" imgW="317225" imgH="241091" progId="Equation.DSMT4">
                  <p:embed/>
                </p:oleObj>
              </mc:Choice>
              <mc:Fallback>
                <p:oleObj name="Equation" r:id="rId62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835294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4" name="Equation" r:id="rId64" imgW="1942920" imgH="952200" progId="Equation.DSMT4">
                  <p:embed/>
                </p:oleObj>
              </mc:Choice>
              <mc:Fallback>
                <p:oleObj name="Equation" r:id="rId64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868849"/>
              </p:ext>
            </p:extLst>
          </p:nvPr>
        </p:nvGraphicFramePr>
        <p:xfrm>
          <a:off x="6115050" y="3200400"/>
          <a:ext cx="29527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5" name="Equation" r:id="rId66" imgW="2400300" imgH="1016000" progId="Equation.DSMT4">
                  <p:embed/>
                </p:oleObj>
              </mc:Choice>
              <mc:Fallback>
                <p:oleObj name="Equation" r:id="rId66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50" y="3200400"/>
                        <a:ext cx="295275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Rectangle 86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(m11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agec:timec3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sp>
        <p:nvSpPr>
          <p:cNvPr id="89" name="Rounded Rectangle 88">
            <a:hlinkClick r:id="rId68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0" name="Rounded Rectangle 89">
            <a:hlinkClick r:id="rId69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1" name="Rounded Rectangle 90">
            <a:hlinkClick r:id="rId15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3026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ounded Rectangle 192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4" name="Rounded Rectangle 193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5" name="Rounded Rectangle 194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6" name="Rounded Rectangle 195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7" name="Rounded Rectangle 196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8" name="Rounded Rectangle 197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9" name="Rounded Rectangle 198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0" name="Rounded Rectangle 199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5" name="Rounded Rectangle 204">
            <a:hlinkClick r:id="rId12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hlinkClick r:id="rId13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hlinkClick r:id="rId14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hlinkClick r:id="rId15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hlinkClick r:id="rId16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12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0"/>
            <a:ext cx="4438573" cy="4673918"/>
            <a:chOff x="0" y="0"/>
            <a:chExt cx="4438573" cy="4673918"/>
          </a:xfrm>
        </p:grpSpPr>
        <p:grpSp>
          <p:nvGrpSpPr>
            <p:cNvPr id="22" name="Group 21"/>
            <p:cNvGrpSpPr/>
            <p:nvPr/>
          </p:nvGrpSpPr>
          <p:grpSpPr>
            <a:xfrm>
              <a:off x="0" y="0"/>
              <a:ext cx="4438573" cy="4673918"/>
              <a:chOff x="0" y="0"/>
              <a:chExt cx="4428949" cy="4673918"/>
            </a:xfrm>
          </p:grpSpPr>
          <p:graphicFrame>
            <p:nvGraphicFramePr>
              <p:cNvPr id="24" name="Chart 2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35963237"/>
                  </p:ext>
                </p:extLst>
              </p:nvPr>
            </p:nvGraphicFramePr>
            <p:xfrm>
              <a:off x="0" y="0"/>
              <a:ext cx="4349113" cy="467391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graphicFrame>
            <p:nvGraphicFramePr>
              <p:cNvPr id="25" name="Chart 24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39785137"/>
                  </p:ext>
                </p:extLst>
              </p:nvPr>
            </p:nvGraphicFramePr>
            <p:xfrm>
              <a:off x="2609850" y="9524"/>
              <a:ext cx="1819099" cy="256032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</p:grpSp>
        <p:sp>
          <p:nvSpPr>
            <p:cNvPr id="23" name="Rectangle 22"/>
            <p:cNvSpPr>
              <a:spLocks noChangeAspect="1"/>
            </p:cNvSpPr>
            <p:nvPr/>
          </p:nvSpPr>
          <p:spPr>
            <a:xfrm>
              <a:off x="3764017" y="4361793"/>
              <a:ext cx="538655" cy="308124"/>
            </a:xfrm>
            <a:prstGeom prst="rect">
              <a:avLst/>
            </a:prstGeom>
            <a:solidFill>
              <a:srgbClr val="FFC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/>
            </a:p>
          </p:txBody>
        </p:sp>
      </p:grpSp>
      <p:sp>
        <p:nvSpPr>
          <p:cNvPr id="26" name="Rectangle 25"/>
          <p:cNvSpPr>
            <a:spLocks noChangeAspect="1"/>
          </p:cNvSpPr>
          <p:nvPr/>
        </p:nvSpPr>
        <p:spPr>
          <a:xfrm>
            <a:off x="3909573" y="3657600"/>
            <a:ext cx="247541" cy="4445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/>
          </a:p>
        </p:txBody>
      </p:sp>
      <p:sp>
        <p:nvSpPr>
          <p:cNvPr id="27" name="Isosceles Triangle 26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796428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18" name="Equation" r:id="rId19" imgW="660240" imgH="279360" progId="Equation.DSMT4">
                  <p:embed/>
                </p:oleObj>
              </mc:Choice>
              <mc:Fallback>
                <p:oleObj name="Equation" r:id="rId19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809115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19" name="Equation" r:id="rId21" imgW="139700" imgH="139700" progId="Equation.DSMT4">
                  <p:embed/>
                </p:oleObj>
              </mc:Choice>
              <mc:Fallback>
                <p:oleObj name="Equation" r:id="rId2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5214098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20" name="Equation" r:id="rId23" imgW="241200" imgH="241200" progId="Equation.DSMT4">
                  <p:embed/>
                </p:oleObj>
              </mc:Choice>
              <mc:Fallback>
                <p:oleObj name="Equation" r:id="rId23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497398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21" name="Equation" r:id="rId25" imgW="177646" imgH="241091" progId="Equation.DSMT4">
                  <p:embed/>
                </p:oleObj>
              </mc:Choice>
              <mc:Fallback>
                <p:oleObj name="Equation" r:id="rId25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871764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22" name="Equation" r:id="rId27" imgW="1117440" imgH="241200" progId="Equation.DSMT4">
                  <p:embed/>
                </p:oleObj>
              </mc:Choice>
              <mc:Fallback>
                <p:oleObj name="Equation" r:id="rId27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Group 32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199524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23" name="Equation" r:id="rId29" imgW="558720" imgH="241200" progId="Equation.DSMT4">
                  <p:embed/>
                </p:oleObj>
              </mc:Choice>
              <mc:Fallback>
                <p:oleObj name="Equation" r:id="rId29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830005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24" name="Equation" r:id="rId31" imgW="1091880" imgH="241200" progId="Equation.DSMT4">
                  <p:embed/>
                </p:oleObj>
              </mc:Choice>
              <mc:Fallback>
                <p:oleObj name="Equation" r:id="rId31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Straight Connector 40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392483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25" name="Equation" r:id="rId33" imgW="660240" imgH="253800" progId="Equation.DSMT4">
                  <p:embed/>
                </p:oleObj>
              </mc:Choice>
              <mc:Fallback>
                <p:oleObj name="Equation" r:id="rId33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267083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26" name="Equation" r:id="rId35" imgW="139700" imgH="139700" progId="Equation.DSMT4">
                  <p:embed/>
                </p:oleObj>
              </mc:Choice>
              <mc:Fallback>
                <p:oleObj name="Equation" r:id="rId35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5593850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27" name="Equation" r:id="rId36" imgW="1130040" imgH="241200" progId="Equation.DSMT4">
                  <p:embed/>
                </p:oleObj>
              </mc:Choice>
              <mc:Fallback>
                <p:oleObj name="Equation" r:id="rId36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6327066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28" name="Equation" r:id="rId38" imgW="139700" imgH="139700" progId="Equation.DSMT4">
                  <p:embed/>
                </p:oleObj>
              </mc:Choice>
              <mc:Fallback>
                <p:oleObj name="Equation" r:id="rId3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026213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29" name="Equation" r:id="rId39" imgW="863280" imgH="888840" progId="Equation.DSMT4">
                  <p:embed/>
                </p:oleObj>
              </mc:Choice>
              <mc:Fallback>
                <p:oleObj name="Equation" r:id="rId3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192727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30" name="Equation" r:id="rId41" imgW="2895480" imgH="1269720" progId="Equation.DSMT4">
                  <p:embed/>
                </p:oleObj>
              </mc:Choice>
              <mc:Fallback>
                <p:oleObj name="Equation" r:id="rId41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813344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31" name="Equation" r:id="rId43" imgW="1205977" imgH="355446" progId="Equation.DSMT4">
                  <p:embed/>
                </p:oleObj>
              </mc:Choice>
              <mc:Fallback>
                <p:oleObj name="Equation" r:id="rId43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9304116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32" name="Equation" r:id="rId45" imgW="799753" imgH="203112" progId="Equation.DSMT4">
                  <p:embed/>
                </p:oleObj>
              </mc:Choice>
              <mc:Fallback>
                <p:oleObj name="Equation" r:id="rId45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3922470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33" name="Equation" r:id="rId47" imgW="393529" imgH="203112" progId="Equation.DSMT4">
                  <p:embed/>
                </p:oleObj>
              </mc:Choice>
              <mc:Fallback>
                <p:oleObj name="Equation" r:id="rId47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6739984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34" name="Equation" r:id="rId49" imgW="520248" imgH="177646" progId="Equation.DSMT4">
                  <p:embed/>
                </p:oleObj>
              </mc:Choice>
              <mc:Fallback>
                <p:oleObj name="Equation" r:id="rId49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613756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35" name="Equation" r:id="rId51" imgW="698400" imgH="203040" progId="Equation.DSMT4">
                  <p:embed/>
                </p:oleObj>
              </mc:Choice>
              <mc:Fallback>
                <p:oleObj name="Equation" r:id="rId51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55" name="TextBox 54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56" name="Object 5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82739010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36" name="Equation" r:id="rId53" imgW="177480" imgH="241200" progId="Equation.DSMT4">
                    <p:embed/>
                  </p:oleObj>
                </mc:Choice>
                <mc:Fallback>
                  <p:oleObj name="Equation" r:id="rId53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7" name="TextBox 56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</a:t>
            </a:r>
            <a:r>
              <a:rPr lang="en-US" sz="1100" dirty="0">
                <a:solidFill>
                  <a:schemeClr val="bg1"/>
                </a:solidFill>
              </a:rPr>
              <a:t>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schemeClr val="bg1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58" name="TextBox 57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59" name="TextBox 58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813098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37" name="Equation" r:id="rId55" imgW="1269720" imgH="914400" progId="Equation.DSMT4">
                  <p:embed/>
                </p:oleObj>
              </mc:Choice>
              <mc:Fallback>
                <p:oleObj name="Equation" r:id="rId55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" name="Group 60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Connector 63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m12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7" name="Rectangle 66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6622406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38" name="Equation" r:id="rId57" imgW="317225" imgH="241091" progId="Equation.DSMT4">
                  <p:embed/>
                </p:oleObj>
              </mc:Choice>
              <mc:Fallback>
                <p:oleObj name="Equation" r:id="rId57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200086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39" name="Equation" r:id="rId59" imgW="1942920" imgH="952200" progId="Equation.DSMT4">
                  <p:embed/>
                </p:oleObj>
              </mc:Choice>
              <mc:Fallback>
                <p:oleObj name="Equation" r:id="rId59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181120"/>
              </p:ext>
            </p:extLst>
          </p:nvPr>
        </p:nvGraphicFramePr>
        <p:xfrm>
          <a:off x="6115050" y="3200400"/>
          <a:ext cx="29527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40" name="Equation" r:id="rId61" imgW="2400300" imgH="1016000" progId="Equation.DSMT4">
                  <p:embed/>
                </p:oleObj>
              </mc:Choice>
              <mc:Fallback>
                <p:oleObj name="Equation" r:id="rId61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50" y="3200400"/>
                        <a:ext cx="295275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064211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41" name="Equation" r:id="rId63" imgW="1117440" imgH="241200" progId="Equation.DSMT4">
                  <p:embed/>
                </p:oleObj>
              </mc:Choice>
              <mc:Fallback>
                <p:oleObj name="Equation" r:id="rId63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912130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42" name="Equation" r:id="rId65" imgW="660240" imgH="253800" progId="Equation.DSMT4">
                  <p:embed/>
                </p:oleObj>
              </mc:Choice>
              <mc:Fallback>
                <p:oleObj name="Equation" r:id="rId65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6045990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43" name="Equation" r:id="rId67" imgW="139700" imgH="139700" progId="Equation.DSMT4">
                  <p:embed/>
                </p:oleObj>
              </mc:Choice>
              <mc:Fallback>
                <p:oleObj name="Equation" r:id="rId6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5" name="Group 74"/>
          <p:cNvGrpSpPr/>
          <p:nvPr/>
        </p:nvGrpSpPr>
        <p:grpSpPr>
          <a:xfrm>
            <a:off x="2997200" y="5745480"/>
            <a:ext cx="279400" cy="274320"/>
            <a:chOff x="2616200" y="5471160"/>
            <a:chExt cx="1193800" cy="548640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9" name="Rectangle 78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(m12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sp>
        <p:nvSpPr>
          <p:cNvPr id="81" name="Rounded Rectangle 80">
            <a:hlinkClick r:id="rId68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2" name="Rounded Rectangle 81">
            <a:hlinkClick r:id="rId69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3" name="Rounded Rectangle 82">
            <a:hlinkClick r:id="rId16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3026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hlinkClick r:id="rId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hlinkClick r:id="rId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hlinkClick r:id="rId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hlinkClick r:id="rId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hlinkClick r:id="rId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hlinkClick r:id="rId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hlinkClick r:id="rId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hlinkClick r:id="rId1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hlinkClick r:id="rId1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hlinkClick r:id="rId1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hlinkClick r:id="rId1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hlinkClick r:id="rId1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hlinkClick r:id="rId1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19600" y="1066800"/>
            <a:ext cx="472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(m00 &lt;-lm (attend ~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Isosceles Triangle 19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303583"/>
              </p:ext>
            </p:extLst>
          </p:nvPr>
        </p:nvGraphicFramePr>
        <p:xfrm>
          <a:off x="6740525" y="5859463"/>
          <a:ext cx="941388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10" name="Equation" r:id="rId16" imgW="685800" imgH="279360" progId="Equation.DSMT4">
                  <p:embed/>
                </p:oleObj>
              </mc:Choice>
              <mc:Fallback>
                <p:oleObj name="Equation" r:id="rId16" imgW="6858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0525" y="5859463"/>
                        <a:ext cx="941388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893731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11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3364996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12" name="Equation" r:id="rId20" imgW="241200" imgH="241200" progId="Equation.DSMT4">
                  <p:embed/>
                </p:oleObj>
              </mc:Choice>
              <mc:Fallback>
                <p:oleObj name="Equation" r:id="rId20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317716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13" name="Equation" r:id="rId22" imgW="177646" imgH="241091" progId="Equation.DSMT4">
                  <p:embed/>
                </p:oleObj>
              </mc:Choice>
              <mc:Fallback>
                <p:oleObj name="Equation" r:id="rId22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552805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14" name="Equation" r:id="rId24" imgW="1117440" imgH="241200" progId="Equation.DSMT4">
                  <p:embed/>
                </p:oleObj>
              </mc:Choice>
              <mc:Fallback>
                <p:oleObj name="Equation" r:id="rId24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550413" y="5196840"/>
            <a:ext cx="354587" cy="822960"/>
            <a:chOff x="1879600" y="5196840"/>
            <a:chExt cx="1219200" cy="82296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1879600" y="5196840"/>
              <a:ext cx="0" cy="82296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1879600" y="5196840"/>
              <a:ext cx="1219200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104007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15" name="Equation" r:id="rId26" imgW="558720" imgH="241200" progId="Equation.DSMT4">
                  <p:embed/>
                </p:oleObj>
              </mc:Choice>
              <mc:Fallback>
                <p:oleObj name="Equation" r:id="rId26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503026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16" name="Equation" r:id="rId28" imgW="660240" imgH="253800" progId="Equation.DSMT4">
                  <p:embed/>
                </p:oleObj>
              </mc:Choice>
              <mc:Fallback>
                <p:oleObj name="Equation" r:id="rId2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225701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17" name="Equation" r:id="rId30" imgW="1130040" imgH="241200" progId="Equation.DSMT4">
                  <p:embed/>
                </p:oleObj>
              </mc:Choice>
              <mc:Fallback>
                <p:oleObj name="Equation" r:id="rId30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0588554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18" name="Equation" r:id="rId32" imgW="660240" imgH="253800" progId="Equation.DSMT4">
                  <p:embed/>
                </p:oleObj>
              </mc:Choice>
              <mc:Fallback>
                <p:oleObj name="Equation" r:id="rId32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1415021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19" name="Equation" r:id="rId34" imgW="1205977" imgH="355446" progId="Equation.DSMT4">
                  <p:embed/>
                </p:oleObj>
              </mc:Choice>
              <mc:Fallback>
                <p:oleObj name="Equation" r:id="rId34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212383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20" name="Equation" r:id="rId36" imgW="799753" imgH="203112" progId="Equation.DSMT4">
                  <p:embed/>
                </p:oleObj>
              </mc:Choice>
              <mc:Fallback>
                <p:oleObj name="Equation" r:id="rId36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295241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21" name="Equation" r:id="rId38" imgW="393529" imgH="203112" progId="Equation.DSMT4">
                  <p:embed/>
                </p:oleObj>
              </mc:Choice>
              <mc:Fallback>
                <p:oleObj name="Equation" r:id="rId38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39790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22" name="Equation" r:id="rId40" imgW="520248" imgH="177646" progId="Equation.DSMT4">
                  <p:embed/>
                </p:oleObj>
              </mc:Choice>
              <mc:Fallback>
                <p:oleObj name="Equation" r:id="rId40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995380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23" name="Equation" r:id="rId42" imgW="698400" imgH="203040" progId="Equation.DSMT4">
                  <p:embed/>
                </p:oleObj>
              </mc:Choice>
              <mc:Fallback>
                <p:oleObj name="Equation" r:id="rId42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6" name="TextBox 45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7" name="Object 4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63824713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24" name="Equation" r:id="rId44" imgW="177480" imgH="241200" progId="Equation.DSMT4">
                    <p:embed/>
                  </p:oleObj>
                </mc:Choice>
                <mc:Fallback>
                  <p:oleObj name="Equation" r:id="rId44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" name="TextBox 47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</a:t>
            </a:r>
            <a:r>
              <a:rPr lang="en-US" sz="1100" dirty="0"/>
              <a:t>attend </a:t>
            </a:r>
            <a:r>
              <a:rPr lang="en-US" sz="1100" dirty="0">
                <a:solidFill>
                  <a:prstClr val="black"/>
                </a:solidFill>
              </a:rPr>
              <a:t>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schemeClr val="bg1"/>
                </a:solidFill>
              </a:rPr>
              <a:t> /Random= INTERCEPT timec timec2 timec3 | SUBJECT(ID) COVTYP(UN)</a:t>
            </a:r>
          </a:p>
        </p:txBody>
      </p:sp>
      <p:sp>
        <p:nvSpPr>
          <p:cNvPr id="49" name="TextBox 48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SD / corr</a:t>
            </a:r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266920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25" name="Equation" r:id="rId46" imgW="1269720" imgH="914400" progId="Equation.DSMT4">
                  <p:embed/>
                </p:oleObj>
              </mc:Choice>
              <mc:Fallback>
                <p:oleObj name="Equation" r:id="rId46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620095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26" name="Equation" r:id="rId48" imgW="1117440" imgH="241200" progId="Equation.DSMT4">
                  <p:embed/>
                </p:oleObj>
              </mc:Choice>
              <mc:Fallback>
                <p:oleObj name="Equation" r:id="rId48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641835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27" name="Equation" r:id="rId50" imgW="1091880" imgH="241200" progId="Equation.DSMT4">
                  <p:embed/>
                </p:oleObj>
              </mc:Choice>
              <mc:Fallback>
                <p:oleObj name="Equation" r:id="rId50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777837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28" name="Equation" r:id="rId52" imgW="2895480" imgH="1269720" progId="Equation.DSMT4">
                  <p:embed/>
                </p:oleObj>
              </mc:Choice>
              <mc:Fallback>
                <p:oleObj name="Equation" r:id="rId52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366165"/>
              </p:ext>
            </p:extLst>
          </p:nvPr>
        </p:nvGraphicFramePr>
        <p:xfrm>
          <a:off x="433387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29" name="Equation" r:id="rId54" imgW="863280" imgH="888840" progId="Equation.DSMT4">
                  <p:embed/>
                </p:oleObj>
              </mc:Choice>
              <mc:Fallback>
                <p:oleObj name="Equation" r:id="rId54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87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177880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30" name="Equation" r:id="rId56" imgW="1942920" imgH="952200" progId="Equation.DSMT4">
                  <p:embed/>
                </p:oleObj>
              </mc:Choice>
              <mc:Fallback>
                <p:oleObj name="Equation" r:id="rId56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" name="Group 56"/>
          <p:cNvGrpSpPr/>
          <p:nvPr/>
        </p:nvGrpSpPr>
        <p:grpSpPr>
          <a:xfrm>
            <a:off x="788413" y="4922370"/>
            <a:ext cx="278387" cy="1097430"/>
            <a:chOff x="1143000" y="4922370"/>
            <a:chExt cx="278387" cy="10974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143002" y="4922370"/>
              <a:ext cx="278385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" name="Rectangle 59"/>
          <p:cNvSpPr/>
          <p:nvPr/>
        </p:nvSpPr>
        <p:spPr>
          <a:xfrm>
            <a:off x="799213" y="4724400"/>
            <a:ext cx="267587" cy="19797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425312" y="4781402"/>
            <a:ext cx="470990" cy="14111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029200" y="2359862"/>
            <a:ext cx="685800" cy="151017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715000" y="1143000"/>
            <a:ext cx="152400" cy="151017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763404" y="3343201"/>
            <a:ext cx="265796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-15920" y="6289922"/>
            <a:ext cx="98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m00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8" name="Rectangle 67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505466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31" name="Equation" r:id="rId58" imgW="317225" imgH="241091" progId="Equation.DSMT4">
                  <p:embed/>
                </p:oleObj>
              </mc:Choice>
              <mc:Fallback>
                <p:oleObj name="Equation" r:id="rId58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1" name="Picture 192"/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58"/>
            <a:ext cx="4108918" cy="2879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2" name="Rectangle 211"/>
          <p:cNvSpPr/>
          <p:nvPr/>
        </p:nvSpPr>
        <p:spPr>
          <a:xfrm>
            <a:off x="-15920" y="2300426"/>
            <a:ext cx="2911520" cy="118872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13" name="Rounded Rectangle 212">
            <a:hlinkClick r:id="rId61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214" name="Rounded Rectangle 213">
            <a:hlinkClick r:id="rId62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215" name="Rounded Rectangle 214">
            <a:hlinkClick r:id="rId63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4102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4419600" y="1066800"/>
            <a:ext cx="472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(m0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94197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72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0288164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73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077042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74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49490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75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75846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76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550413" y="5196840"/>
            <a:ext cx="354587" cy="822960"/>
            <a:chOff x="1879600" y="5196840"/>
            <a:chExt cx="1219200" cy="82296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1879600" y="5196840"/>
              <a:ext cx="0" cy="82296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1879600" y="5196840"/>
              <a:ext cx="1219200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689053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77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388843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78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183387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79" name="Equation" r:id="rId18" imgW="1130040" imgH="241200" progId="Equation.DSMT4">
                  <p:embed/>
                </p:oleObj>
              </mc:Choice>
              <mc:Fallback>
                <p:oleObj name="Equation" r:id="rId18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673513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0" name="Equation" r:id="rId20" imgW="660240" imgH="253800" progId="Equation.DSMT4">
                  <p:embed/>
                </p:oleObj>
              </mc:Choice>
              <mc:Fallback>
                <p:oleObj name="Equation" r:id="rId2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935999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1" name="Equation" r:id="rId22" imgW="2400120" imgH="1015920" progId="Equation.DSMT4">
                  <p:embed/>
                </p:oleObj>
              </mc:Choice>
              <mc:Fallback>
                <p:oleObj name="Equation" r:id="rId22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851534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2" name="Equation" r:id="rId24" imgW="1205977" imgH="355446" progId="Equation.DSMT4">
                  <p:embed/>
                </p:oleObj>
              </mc:Choice>
              <mc:Fallback>
                <p:oleObj name="Equation" r:id="rId24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679795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3" name="Equation" r:id="rId26" imgW="799753" imgH="203112" progId="Equation.DSMT4">
                  <p:embed/>
                </p:oleObj>
              </mc:Choice>
              <mc:Fallback>
                <p:oleObj name="Equation" r:id="rId26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739403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4" name="Equation" r:id="rId28" imgW="393529" imgH="203112" progId="Equation.DSMT4">
                  <p:embed/>
                </p:oleObj>
              </mc:Choice>
              <mc:Fallback>
                <p:oleObj name="Equation" r:id="rId28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1348023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5" name="Equation" r:id="rId30" imgW="520248" imgH="177646" progId="Equation.DSMT4">
                  <p:embed/>
                </p:oleObj>
              </mc:Choice>
              <mc:Fallback>
                <p:oleObj name="Equation" r:id="rId30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664186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6" name="Equation" r:id="rId32" imgW="698400" imgH="203040" progId="Equation.DSMT4">
                  <p:embed/>
                </p:oleObj>
              </mc:Choice>
              <mc:Fallback>
                <p:oleObj name="Equation" r:id="rId32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5946251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87" name="Equation" r:id="rId34" imgW="177480" imgH="241200" progId="Equation.DSMT4">
                    <p:embed/>
                  </p:oleObj>
                </mc:Choice>
                <mc:Fallback>
                  <p:oleObj name="Equation" r:id="rId34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202104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8" name="Equation" r:id="rId36" imgW="1269720" imgH="914400" progId="Equation.DSMT4">
                  <p:embed/>
                </p:oleObj>
              </mc:Choice>
              <mc:Fallback>
                <p:oleObj name="Equation" r:id="rId36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6117282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9" name="Equation" r:id="rId38" imgW="1117440" imgH="241200" progId="Equation.DSMT4">
                  <p:embed/>
                </p:oleObj>
              </mc:Choice>
              <mc:Fallback>
                <p:oleObj name="Equation" r:id="rId38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556173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90" name="Equation" r:id="rId40" imgW="1091880" imgH="241200" progId="Equation.DSMT4">
                  <p:embed/>
                </p:oleObj>
              </mc:Choice>
              <mc:Fallback>
                <p:oleObj name="Equation" r:id="rId40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958742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91" name="Equation" r:id="rId42" imgW="2895480" imgH="1269720" progId="Equation.DSMT4">
                  <p:embed/>
                </p:oleObj>
              </mc:Choice>
              <mc:Fallback>
                <p:oleObj name="Equation" r:id="rId42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6517516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92" name="Equation" r:id="rId44" imgW="863280" imgH="888840" progId="Equation.DSMT4">
                  <p:embed/>
                </p:oleObj>
              </mc:Choice>
              <mc:Fallback>
                <p:oleObj name="Equation" r:id="rId44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583783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93" name="Equation" r:id="rId46" imgW="1942920" imgH="952200" progId="Equation.DSMT4">
                  <p:embed/>
                </p:oleObj>
              </mc:Choice>
              <mc:Fallback>
                <p:oleObj name="Equation" r:id="rId46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" name="Group 57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4" name="Rectangle 63"/>
          <p:cNvSpPr/>
          <p:nvPr/>
        </p:nvSpPr>
        <p:spPr>
          <a:xfrm>
            <a:off x="1676400" y="4724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123813" y="4724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638800" y="33070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876800" y="1295400"/>
            <a:ext cx="228600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181600" y="2678319"/>
            <a:ext cx="685800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3" name="Rectangle 62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4762462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94" name="Equation" r:id="rId48" imgW="317225" imgH="241091" progId="Equation.DSMT4">
                  <p:embed/>
                </p:oleObj>
              </mc:Choice>
              <mc:Fallback>
                <p:oleObj name="Equation" r:id="rId48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Rounded Rectangle 81">
            <a:hlinkClick r:id="rId50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1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52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53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54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55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56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57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58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59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hlinkClick r:id="rId60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3" name="Rounded Rectangle 92">
            <a:hlinkClick r:id="rId61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4" name="Rounded Rectangle 93">
            <a:hlinkClick r:id="rId62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0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95" name="Picture 167"/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5012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" name="Rectangle 95"/>
          <p:cNvSpPr/>
          <p:nvPr/>
        </p:nvSpPr>
        <p:spPr>
          <a:xfrm>
            <a:off x="-15920" y="1557528"/>
            <a:ext cx="2911520" cy="11887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411436"/>
              </p:ext>
            </p:extLst>
          </p:nvPr>
        </p:nvGraphicFramePr>
        <p:xfrm>
          <a:off x="76200" y="3314124"/>
          <a:ext cx="4057379" cy="953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95" name="Equation" r:id="rId64" imgW="1892160" imgH="444240" progId="Equation.DSMT4">
                  <p:embed/>
                </p:oleObj>
              </mc:Choice>
              <mc:Fallback>
                <p:oleObj name="Equation" r:id="rId64" imgW="189216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3314124"/>
                        <a:ext cx="4057379" cy="95307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8" name="Straight Connector 97"/>
          <p:cNvCxnSpPr/>
          <p:nvPr/>
        </p:nvCxnSpPr>
        <p:spPr>
          <a:xfrm>
            <a:off x="76200" y="1197864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Rounded Rectangle 98">
            <a:hlinkClick r:id="rId6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100" name="Rounded Rectangle 99">
            <a:hlinkClick r:id="rId62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01" name="Rounded Rectangle 100">
            <a:hlinkClick r:id="rId67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25228053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sosceles Triangle 17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726395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0" name="Equation" r:id="rId4" imgW="393529" imgH="203112" progId="Equation.DSMT4">
                  <p:embed/>
                </p:oleObj>
              </mc:Choice>
              <mc:Fallback>
                <p:oleObj name="Equation" r:id="rId4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1761746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1" name="Equation" r:id="rId6" imgW="520248" imgH="177646" progId="Equation.DSMT4">
                  <p:embed/>
                </p:oleObj>
              </mc:Choice>
              <mc:Fallback>
                <p:oleObj name="Equation" r:id="rId6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4264311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2" name="Equation" r:id="rId8" imgW="698400" imgH="203040" progId="Equation.DSMT4">
                  <p:embed/>
                </p:oleObj>
              </mc:Choice>
              <mc:Fallback>
                <p:oleObj name="Equation" r:id="rId8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MIXED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attend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WITH timec timec2 timec3 agec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/FIXED= INTERCEPT timec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/Random= INTERCEPT timec timec2 timec3 | SUBJECT(ID) COVTYP(UN)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3434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m00 </a:t>
            </a:r>
            <a:r>
              <a:rPr lang="en-US" sz="1200" dirty="0">
                <a:solidFill>
                  <a:schemeClr val="bg1"/>
                </a:solidFill>
              </a:rPr>
              <a:t>&lt;-</a:t>
            </a:r>
            <a:r>
              <a:rPr lang="en-US" sz="1200" dirty="0" smtClean="0">
                <a:solidFill>
                  <a:schemeClr val="bg1"/>
                </a:solidFill>
              </a:rPr>
              <a:t>lm </a:t>
            </a:r>
            <a:r>
              <a:rPr lang="en-US" sz="1200" dirty="0">
                <a:solidFill>
                  <a:schemeClr val="bg1"/>
                </a:solidFill>
              </a:rPr>
              <a:t>(</a:t>
            </a:r>
            <a:r>
              <a:rPr lang="en-US" sz="1200" dirty="0">
                <a:solidFill>
                  <a:srgbClr val="FF0000"/>
                </a:solidFill>
              </a:rPr>
              <a:t>attend</a:t>
            </a:r>
            <a:r>
              <a:rPr lang="en-US" sz="1200" dirty="0">
                <a:solidFill>
                  <a:prstClr val="black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~ 1 </a:t>
            </a:r>
            <a:r>
              <a:rPr lang="en-US" sz="1200" dirty="0" smtClean="0">
                <a:solidFill>
                  <a:schemeClr val="bg1"/>
                </a:solidFill>
              </a:rPr>
              <a:t>)                       </a:t>
            </a:r>
            <a:r>
              <a:rPr lang="en-US" sz="1200" dirty="0">
                <a:solidFill>
                  <a:schemeClr val="bg1"/>
                </a:solidFill>
              </a:rPr>
              <a:t>+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                          timec + agec:timec   +</a:t>
            </a:r>
          </a:p>
          <a:p>
            <a:r>
              <a:rPr lang="en-US" sz="1200" dirty="0">
                <a:solidFill>
                  <a:srgbClr val="0000FF"/>
                </a:solidFill>
              </a:rPr>
              <a:t>                             </a:t>
            </a:r>
            <a:r>
              <a:rPr lang="en-US" sz="1200" dirty="0">
                <a:solidFill>
                  <a:prstClr val="white"/>
                </a:solidFill>
              </a:rPr>
              <a:t>timec2 + agec:timec2 + </a:t>
            </a:r>
          </a:p>
          <a:p>
            <a:r>
              <a:rPr lang="en-US" sz="1200" dirty="0">
                <a:solidFill>
                  <a:prstClr val="white"/>
                </a:solidFill>
              </a:rPr>
              <a:t>                            timec3  + agec:timec3 +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                               (1 + timec + timec2+ timec3</a:t>
            </a:r>
            <a:r>
              <a:rPr lang="en-US" sz="1200" baseline="30000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| id)) 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951661"/>
              </p:ext>
            </p:extLst>
          </p:nvPr>
        </p:nvGraphicFramePr>
        <p:xfrm>
          <a:off x="4419600" y="2971800"/>
          <a:ext cx="173037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3" name="Equation" r:id="rId10" imgW="177480" imgH="241200" progId="Equation.DSMT4">
                  <p:embed/>
                </p:oleObj>
              </mc:Choice>
              <mc:Fallback>
                <p:oleObj name="Equation" r:id="rId10" imgW="1774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971800"/>
                        <a:ext cx="173037" cy="280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130832"/>
              </p:ext>
            </p:extLst>
          </p:nvPr>
        </p:nvGraphicFramePr>
        <p:xfrm>
          <a:off x="298450" y="5943600"/>
          <a:ext cx="246063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4" name="Equation" r:id="rId12" imgW="177480" imgH="241200" progId="Equation.DSMT4">
                  <p:embed/>
                </p:oleObj>
              </mc:Choice>
              <mc:Fallback>
                <p:oleObj name="Equation" r:id="rId12" imgW="1774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450" y="5943600"/>
                        <a:ext cx="246063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16" name="TextBox 15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Adobe Caslon Pro" pitchFamily="18" charset="0"/>
                </a:rPr>
                <a:t>              Worship </a:t>
              </a:r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Attendance Scale </a:t>
              </a:r>
              <a:r>
                <a:rPr lang="en-US" sz="1200" dirty="0" smtClean="0">
                  <a:solidFill>
                    <a:prstClr val="black"/>
                  </a:solidFill>
                  <a:latin typeface="Adobe Caslon Pro" pitchFamily="18" charset="0"/>
                </a:rPr>
                <a:t>|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27349311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05" name="Equation" r:id="rId14" imgW="177480" imgH="241200" progId="Equation.DSMT4">
                    <p:embed/>
                  </p:oleObj>
                </mc:Choice>
                <mc:Fallback>
                  <p:oleObj name="Equation" r:id="rId14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445379876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(m1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585684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98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733684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99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296193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00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093554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01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1388091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02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128515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03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267652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04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183955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05" name="Equation" r:id="rId18" imgW="1130040" imgH="241200" progId="Equation.DSMT4">
                  <p:embed/>
                </p:oleObj>
              </mc:Choice>
              <mc:Fallback>
                <p:oleObj name="Equation" r:id="rId18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737131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06" name="Equation" r:id="rId20" imgW="660240" imgH="253800" progId="Equation.DSMT4">
                  <p:embed/>
                </p:oleObj>
              </mc:Choice>
              <mc:Fallback>
                <p:oleObj name="Equation" r:id="rId2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516111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07" name="Equation" r:id="rId22" imgW="139700" imgH="139700" progId="Equation.DSMT4">
                  <p:embed/>
                </p:oleObj>
              </mc:Choice>
              <mc:Fallback>
                <p:oleObj name="Equation" r:id="rId22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795489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08" name="Equation" r:id="rId23" imgW="2400120" imgH="1015920" progId="Equation.DSMT4">
                  <p:embed/>
                </p:oleObj>
              </mc:Choice>
              <mc:Fallback>
                <p:oleObj name="Equation" r:id="rId23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103976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09" name="Equation" r:id="rId25" imgW="1205977" imgH="355446" progId="Equation.DSMT4">
                  <p:embed/>
                </p:oleObj>
              </mc:Choice>
              <mc:Fallback>
                <p:oleObj name="Equation" r:id="rId25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617479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10" name="Equation" r:id="rId27" imgW="799753" imgH="203112" progId="Equation.DSMT4">
                  <p:embed/>
                </p:oleObj>
              </mc:Choice>
              <mc:Fallback>
                <p:oleObj name="Equation" r:id="rId27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0048345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11" name="Equation" r:id="rId29" imgW="393529" imgH="203112" progId="Equation.DSMT4">
                  <p:embed/>
                </p:oleObj>
              </mc:Choice>
              <mc:Fallback>
                <p:oleObj name="Equation" r:id="rId29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838794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12" name="Equation" r:id="rId31" imgW="520248" imgH="177646" progId="Equation.DSMT4">
                  <p:embed/>
                </p:oleObj>
              </mc:Choice>
              <mc:Fallback>
                <p:oleObj name="Equation" r:id="rId31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838821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13" name="Equation" r:id="rId33" imgW="698400" imgH="203040" progId="Equation.DSMT4">
                  <p:embed/>
                </p:oleObj>
              </mc:Choice>
              <mc:Fallback>
                <p:oleObj name="Equation" r:id="rId33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7383458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314" name="Equation" r:id="rId35" imgW="177480" imgH="241200" progId="Equation.DSMT4">
                    <p:embed/>
                  </p:oleObj>
                </mc:Choice>
                <mc:Fallback>
                  <p:oleObj name="Equation" r:id="rId35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</a:t>
            </a:r>
            <a:r>
              <a:rPr lang="en-US" sz="1100" dirty="0">
                <a:solidFill>
                  <a:srgbClr val="FF0000"/>
                </a:solidFill>
              </a:rPr>
              <a:t>attend</a:t>
            </a:r>
            <a:r>
              <a:rPr lang="en-US" sz="1100" dirty="0">
                <a:solidFill>
                  <a:prstClr val="black"/>
                </a:solidFill>
              </a:rPr>
              <a:t>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timec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479681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15" name="Equation" r:id="rId37" imgW="1269720" imgH="914400" progId="Equation.DSMT4">
                  <p:embed/>
                </p:oleObj>
              </mc:Choice>
              <mc:Fallback>
                <p:oleObj name="Equation" r:id="rId37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090542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16" name="Equation" r:id="rId39" imgW="1117440" imgH="241200" progId="Equation.DSMT4">
                  <p:embed/>
                </p:oleObj>
              </mc:Choice>
              <mc:Fallback>
                <p:oleObj name="Equation" r:id="rId39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8393536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17" name="Equation" r:id="rId41" imgW="1091880" imgH="241200" progId="Equation.DSMT4">
                  <p:embed/>
                </p:oleObj>
              </mc:Choice>
              <mc:Fallback>
                <p:oleObj name="Equation" r:id="rId41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7397202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18" name="Equation" r:id="rId43" imgW="2895480" imgH="1269720" progId="Equation.DSMT4">
                  <p:embed/>
                </p:oleObj>
              </mc:Choice>
              <mc:Fallback>
                <p:oleObj name="Equation" r:id="rId43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469849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19" name="Equation" r:id="rId45" imgW="863280" imgH="888840" progId="Equation.DSMT4">
                  <p:embed/>
                </p:oleObj>
              </mc:Choice>
              <mc:Fallback>
                <p:oleObj name="Equation" r:id="rId45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442282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20" name="Equation" r:id="rId47" imgW="1942920" imgH="952200" progId="Equation.DSMT4">
                  <p:embed/>
                </p:oleObj>
              </mc:Choice>
              <mc:Fallback>
                <p:oleObj name="Equation" r:id="rId47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" name="Group 56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524000" y="5181600"/>
            <a:ext cx="343787" cy="822960"/>
            <a:chOff x="1143000" y="4922370"/>
            <a:chExt cx="343787" cy="109743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143002" y="4922370"/>
              <a:ext cx="343785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4" name="Rectangle 63"/>
          <p:cNvSpPr/>
          <p:nvPr/>
        </p:nvSpPr>
        <p:spPr>
          <a:xfrm>
            <a:off x="1524000" y="498348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425312" y="5010002"/>
            <a:ext cx="375289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715000" y="2362750"/>
            <a:ext cx="342900" cy="148129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953000" y="1313973"/>
            <a:ext cx="342900" cy="148129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800601" y="35814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8" name="Rectangle 67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257137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21" name="Equation" r:id="rId49" imgW="317225" imgH="241091" progId="Equation.DSMT4">
                  <p:embed/>
                </p:oleObj>
              </mc:Choice>
              <mc:Fallback>
                <p:oleObj name="Equation" r:id="rId49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1" name="Straight Connector 70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ounded Rectangle 84">
            <a:hlinkClick r:id="rId51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6" name="Rounded Rectangle 85">
            <a:hlinkClick r:id="rId52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53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54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55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56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57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hlinkClick r:id="rId58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3" name="Rounded Rectangle 92">
            <a:hlinkClick r:id="rId59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4" name="Rounded Rectangle 93">
            <a:hlinkClick r:id="rId60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5" name="Rounded Rectangle 94">
            <a:hlinkClick r:id="rId61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6" name="Rounded Rectangle 95">
            <a:hlinkClick r:id="rId62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7" name="Rounded Rectangle 96">
            <a:hlinkClick r:id="rId6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98" name="Picture 112"/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4196713" cy="302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" name="Rectangle 98"/>
          <p:cNvSpPr/>
          <p:nvPr/>
        </p:nvSpPr>
        <p:spPr>
          <a:xfrm>
            <a:off x="0" y="2392007"/>
            <a:ext cx="2911520" cy="118872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76200" y="1197864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1" name="Rounded Rectangle 100">
            <a:hlinkClick r:id="rId65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102" name="Rounded Rectangle 101">
            <a:hlinkClick r:id="rId51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03" name="Rounded Rectangle 102">
            <a:hlinkClick r:id="rId66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8422424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84792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22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849441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23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962467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24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123391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25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649336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26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36213" y="5471160"/>
            <a:ext cx="354587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108668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27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91361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28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271294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29" name="Equation" r:id="rId18" imgW="1130040" imgH="241200" progId="Equation.DSMT4">
                  <p:embed/>
                </p:oleObj>
              </mc:Choice>
              <mc:Fallback>
                <p:oleObj name="Equation" r:id="rId18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2615666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30" name="Equation" r:id="rId20" imgW="660240" imgH="253800" progId="Equation.DSMT4">
                  <p:embed/>
                </p:oleObj>
              </mc:Choice>
              <mc:Fallback>
                <p:oleObj name="Equation" r:id="rId2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128884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31" name="Equation" r:id="rId22" imgW="139700" imgH="139700" progId="Equation.DSMT4">
                  <p:embed/>
                </p:oleObj>
              </mc:Choice>
              <mc:Fallback>
                <p:oleObj name="Equation" r:id="rId22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770834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32" name="Equation" r:id="rId23" imgW="2400120" imgH="1015920" progId="Equation.DSMT4">
                  <p:embed/>
                </p:oleObj>
              </mc:Choice>
              <mc:Fallback>
                <p:oleObj name="Equation" r:id="rId23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17435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33" name="Equation" r:id="rId25" imgW="1205977" imgH="355446" progId="Equation.DSMT4">
                  <p:embed/>
                </p:oleObj>
              </mc:Choice>
              <mc:Fallback>
                <p:oleObj name="Equation" r:id="rId25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22399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34" name="Equation" r:id="rId27" imgW="799753" imgH="203112" progId="Equation.DSMT4">
                  <p:embed/>
                </p:oleObj>
              </mc:Choice>
              <mc:Fallback>
                <p:oleObj name="Equation" r:id="rId27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487323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35" name="Equation" r:id="rId29" imgW="393529" imgH="203112" progId="Equation.DSMT4">
                  <p:embed/>
                </p:oleObj>
              </mc:Choice>
              <mc:Fallback>
                <p:oleObj name="Equation" r:id="rId29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002351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36" name="Equation" r:id="rId31" imgW="520248" imgH="177646" progId="Equation.DSMT4">
                  <p:embed/>
                </p:oleObj>
              </mc:Choice>
              <mc:Fallback>
                <p:oleObj name="Equation" r:id="rId31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374100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37" name="Equation" r:id="rId33" imgW="698400" imgH="203040" progId="Equation.DSMT4">
                  <p:embed/>
                </p:oleObj>
              </mc:Choice>
              <mc:Fallback>
                <p:oleObj name="Equation" r:id="rId33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55744612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338" name="Equation" r:id="rId35" imgW="177480" imgH="241200" progId="Equation.DSMT4">
                    <p:embed/>
                  </p:oleObj>
                </mc:Choice>
                <mc:Fallback>
                  <p:oleObj name="Equation" r:id="rId35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0732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39" name="Equation" r:id="rId37" imgW="1269720" imgH="914400" progId="Equation.DSMT4">
                  <p:embed/>
                </p:oleObj>
              </mc:Choice>
              <mc:Fallback>
                <p:oleObj name="Equation" r:id="rId37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180173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40" name="Equation" r:id="rId39" imgW="1117440" imgH="241200" progId="Equation.DSMT4">
                  <p:embed/>
                </p:oleObj>
              </mc:Choice>
              <mc:Fallback>
                <p:oleObj name="Equation" r:id="rId39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201736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41" name="Equation" r:id="rId41" imgW="1091880" imgH="241200" progId="Equation.DSMT4">
                  <p:embed/>
                </p:oleObj>
              </mc:Choice>
              <mc:Fallback>
                <p:oleObj name="Equation" r:id="rId41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972997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42" name="Equation" r:id="rId43" imgW="2895480" imgH="1269720" progId="Equation.DSMT4">
                  <p:embed/>
                </p:oleObj>
              </mc:Choice>
              <mc:Fallback>
                <p:oleObj name="Equation" r:id="rId43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414494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43" name="Equation" r:id="rId45" imgW="863280" imgH="888840" progId="Equation.DSMT4">
                  <p:embed/>
                </p:oleObj>
              </mc:Choice>
              <mc:Fallback>
                <p:oleObj name="Equation" r:id="rId45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858607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44" name="Equation" r:id="rId47" imgW="1943100" imgH="952500" progId="Equation.DSMT4">
                  <p:embed/>
                </p:oleObj>
              </mc:Choice>
              <mc:Fallback>
                <p:oleObj name="Equation" r:id="rId47" imgW="1943100" imgH="952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" name="Group 59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2399413" y="49834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7657213" y="49834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638800" y="35814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810693" y="2662043"/>
            <a:ext cx="43770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m2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67" name="Rectangle 66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321784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45" name="Equation" r:id="rId49" imgW="317225" imgH="241091" progId="Equation.DSMT4">
                  <p:embed/>
                </p:oleObj>
              </mc:Choice>
              <mc:Fallback>
                <p:oleObj name="Equation" r:id="rId49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Rectangle 73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(m2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715000" y="14782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Rounded Rectangle 98">
            <a:hlinkClick r:id="rId51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0" name="Rounded Rectangle 99">
            <a:hlinkClick r:id="rId52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1" name="Rounded Rectangle 100">
            <a:hlinkClick r:id="rId53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2" name="Rounded Rectangle 101">
            <a:hlinkClick r:id="rId54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3" name="Rounded Rectangle 102">
            <a:hlinkClick r:id="rId55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4" name="Rounded Rectangle 103">
            <a:hlinkClick r:id="rId56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5" name="Rounded Rectangle 104">
            <a:hlinkClick r:id="rId57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6" name="Rounded Rectangle 105">
            <a:hlinkClick r:id="rId58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7" name="Rounded Rectangle 106">
            <a:hlinkClick r:id="rId59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8" name="Rounded Rectangle 107">
            <a:hlinkClick r:id="rId60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9" name="Rounded Rectangle 108">
            <a:hlinkClick r:id="rId61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0" name="Rounded Rectangle 109">
            <a:hlinkClick r:id="rId62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1" name="Rounded Rectangle 110">
            <a:hlinkClick r:id="rId63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12" name="Picture 366"/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196713" cy="3007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3" name="Rectangle 112"/>
          <p:cNvSpPr/>
          <p:nvPr/>
        </p:nvSpPr>
        <p:spPr>
          <a:xfrm>
            <a:off x="-15921" y="1557528"/>
            <a:ext cx="3014133" cy="11887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14" name="Straight Connector 113"/>
          <p:cNvCxnSpPr/>
          <p:nvPr/>
        </p:nvCxnSpPr>
        <p:spPr>
          <a:xfrm>
            <a:off x="76200" y="1071118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5" name="Rounded Rectangle 114">
            <a:hlinkClick r:id="rId65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116" name="Rounded Rectangle 115">
            <a:hlinkClick r:id="rId52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17" name="Rounded Rectangle 116">
            <a:hlinkClick r:id="rId66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87617359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(m3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912553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55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691030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56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302369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57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05991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58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607280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59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396124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60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2363814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61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4291648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62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865349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63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702965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64" name="Equation" r:id="rId21" imgW="660240" imgH="253800" progId="Equation.DSMT4">
                  <p:embed/>
                </p:oleObj>
              </mc:Choice>
              <mc:Fallback>
                <p:oleObj name="Equation" r:id="rId2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467219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65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4474532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66" name="Equation" r:id="rId24" imgW="2400120" imgH="1015920" progId="Equation.DSMT4">
                  <p:embed/>
                </p:oleObj>
              </mc:Choice>
              <mc:Fallback>
                <p:oleObj name="Equation" r:id="rId24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729577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67" name="Equation" r:id="rId26" imgW="1205977" imgH="355446" progId="Equation.DSMT4">
                  <p:embed/>
                </p:oleObj>
              </mc:Choice>
              <mc:Fallback>
                <p:oleObj name="Equation" r:id="rId26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556806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68" name="Equation" r:id="rId28" imgW="799753" imgH="203112" progId="Equation.DSMT4">
                  <p:embed/>
                </p:oleObj>
              </mc:Choice>
              <mc:Fallback>
                <p:oleObj name="Equation" r:id="rId28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599585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69" name="Equation" r:id="rId30" imgW="393529" imgH="203112" progId="Equation.DSMT4">
                  <p:embed/>
                </p:oleObj>
              </mc:Choice>
              <mc:Fallback>
                <p:oleObj name="Equation" r:id="rId30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862400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70" name="Equation" r:id="rId32" imgW="520248" imgH="177646" progId="Equation.DSMT4">
                  <p:embed/>
                </p:oleObj>
              </mc:Choice>
              <mc:Fallback>
                <p:oleObj name="Equation" r:id="rId32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163630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71" name="Equation" r:id="rId34" imgW="698400" imgH="203040" progId="Equation.DSMT4">
                  <p:embed/>
                </p:oleObj>
              </mc:Choice>
              <mc:Fallback>
                <p:oleObj name="Equation" r:id="rId34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96769098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72" name="Equation" r:id="rId36" imgW="177480" imgH="241200" progId="Equation.DSMT4">
                    <p:embed/>
                  </p:oleObj>
                </mc:Choice>
                <mc:Fallback>
                  <p:oleObj name="Equation" r:id="rId36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</a:t>
            </a:r>
            <a:r>
              <a:rPr lang="en-US" sz="1100" dirty="0">
                <a:solidFill>
                  <a:prstClr val="white"/>
                </a:solidFill>
              </a:rPr>
              <a:t>timec2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023970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73" name="Equation" r:id="rId38" imgW="863280" imgH="888840" progId="Equation.DSMT4">
                  <p:embed/>
                </p:oleObj>
              </mc:Choice>
              <mc:Fallback>
                <p:oleObj name="Equation" r:id="rId38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5602469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74" name="Equation" r:id="rId40" imgW="1269720" imgH="914400" progId="Equation.DSMT4">
                  <p:embed/>
                </p:oleObj>
              </mc:Choice>
              <mc:Fallback>
                <p:oleObj name="Equation" r:id="rId40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511386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75" name="Equation" r:id="rId42" imgW="1117440" imgH="241200" progId="Equation.DSMT4">
                  <p:embed/>
                </p:oleObj>
              </mc:Choice>
              <mc:Fallback>
                <p:oleObj name="Equation" r:id="rId4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839704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76" name="Equation" r:id="rId44" imgW="1942920" imgH="952200" progId="Equation.DSMT4">
                  <p:embed/>
                </p:oleObj>
              </mc:Choice>
              <mc:Fallback>
                <p:oleObj name="Equation" r:id="rId44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958802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77" name="Equation" r:id="rId46" imgW="1091880" imgH="241200" progId="Equation.DSMT4">
                  <p:embed/>
                </p:oleObj>
              </mc:Choice>
              <mc:Fallback>
                <p:oleObj name="Equation" r:id="rId46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9909978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78" name="Equation" r:id="rId48" imgW="2895480" imgH="1269720" progId="Equation.DSMT4">
                  <p:embed/>
                </p:oleObj>
              </mc:Choice>
              <mc:Fallback>
                <p:oleObj name="Equation" r:id="rId48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2236213" y="5471160"/>
            <a:ext cx="343787" cy="548640"/>
            <a:chOff x="2616200" y="5471160"/>
            <a:chExt cx="343787" cy="54864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2616213" y="5471160"/>
              <a:ext cx="343774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2236213" y="527304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438417" y="5257800"/>
            <a:ext cx="362183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096000" y="2362750"/>
            <a:ext cx="381000" cy="15185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448300" y="1295400"/>
            <a:ext cx="419100" cy="177694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800601" y="38862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m3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0" name="Rectangle 69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424455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79" name="Equation" r:id="rId50" imgW="317225" imgH="241091" progId="Equation.DSMT4">
                  <p:embed/>
                </p:oleObj>
              </mc:Choice>
              <mc:Fallback>
                <p:oleObj name="Equation" r:id="rId50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4" name="Straight Connector 73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ounded Rectangle 75">
            <a:hlinkClick r:id="rId52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53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54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hlinkClick r:id="rId55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56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57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58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9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60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61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62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63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64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2" name="Picture 60"/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196712" cy="3273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" name="Rectangle 102"/>
          <p:cNvSpPr/>
          <p:nvPr/>
        </p:nvSpPr>
        <p:spPr>
          <a:xfrm>
            <a:off x="0" y="2514600"/>
            <a:ext cx="2911520" cy="118872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76200" y="1071118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5" name="Rounded Rectangle 104">
            <a:hlinkClick r:id="rId6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106" name="Rounded Rectangle 105">
            <a:hlinkClick r:id="rId54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07" name="Rounded Rectangle 106">
            <a:hlinkClick r:id="rId67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57845718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9290189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79" name="Equation" r:id="rId4" imgW="660240" imgH="279360" progId="Equation.DSMT4">
                  <p:embed/>
                </p:oleObj>
              </mc:Choice>
              <mc:Fallback>
                <p:oleObj name="Equation" r:id="rId4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621103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80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213290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81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9409085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82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399497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83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998213" y="5740717"/>
            <a:ext cx="1198500" cy="279083"/>
            <a:chOff x="3352800" y="5740717"/>
            <a:chExt cx="1198500" cy="27908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352800" y="5745480"/>
              <a:ext cx="0" cy="27432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352801" y="5740717"/>
              <a:ext cx="1198499" cy="0"/>
            </a:xfrm>
            <a:prstGeom prst="line">
              <a:avLst/>
            </a:prstGeom>
            <a:ln w="3175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066040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84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5639975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85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040249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86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3448220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87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155144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88" name="Equation" r:id="rId21" imgW="660240" imgH="253800" progId="Equation.DSMT4">
                  <p:embed/>
                </p:oleObj>
              </mc:Choice>
              <mc:Fallback>
                <p:oleObj name="Equation" r:id="rId2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646193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89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0742241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90" name="Equation" r:id="rId24" imgW="2400120" imgH="1015920" progId="Equation.DSMT4">
                  <p:embed/>
                </p:oleObj>
              </mc:Choice>
              <mc:Fallback>
                <p:oleObj name="Equation" r:id="rId24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717236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91" name="Equation" r:id="rId26" imgW="1205977" imgH="355446" progId="Equation.DSMT4">
                  <p:embed/>
                </p:oleObj>
              </mc:Choice>
              <mc:Fallback>
                <p:oleObj name="Equation" r:id="rId26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126726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92" name="Equation" r:id="rId28" imgW="799753" imgH="203112" progId="Equation.DSMT4">
                  <p:embed/>
                </p:oleObj>
              </mc:Choice>
              <mc:Fallback>
                <p:oleObj name="Equation" r:id="rId28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607543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93" name="Equation" r:id="rId30" imgW="393529" imgH="203112" progId="Equation.DSMT4">
                  <p:embed/>
                </p:oleObj>
              </mc:Choice>
              <mc:Fallback>
                <p:oleObj name="Equation" r:id="rId30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137915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94" name="Equation" r:id="rId32" imgW="520248" imgH="177646" progId="Equation.DSMT4">
                  <p:embed/>
                </p:oleObj>
              </mc:Choice>
              <mc:Fallback>
                <p:oleObj name="Equation" r:id="rId32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8317184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95" name="Equation" r:id="rId34" imgW="698400" imgH="203040" progId="Equation.DSMT4">
                  <p:embed/>
                </p:oleObj>
              </mc:Choice>
              <mc:Fallback>
                <p:oleObj name="Equation" r:id="rId34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06104677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96" name="Equation" r:id="rId36" imgW="177480" imgH="241200" progId="Equation.DSMT4">
                    <p:embed/>
                  </p:oleObj>
                </mc:Choice>
                <mc:Fallback>
                  <p:oleObj name="Equation" r:id="rId36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133015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97" name="Equation" r:id="rId38" imgW="863280" imgH="888840" progId="Equation.DSMT4">
                  <p:embed/>
                </p:oleObj>
              </mc:Choice>
              <mc:Fallback>
                <p:oleObj name="Equation" r:id="rId38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784717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98" name="Equation" r:id="rId40" imgW="1269720" imgH="914400" progId="Equation.DSMT4">
                  <p:embed/>
                </p:oleObj>
              </mc:Choice>
              <mc:Fallback>
                <p:oleObj name="Equation" r:id="rId40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223819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99" name="Equation" r:id="rId42" imgW="1117440" imgH="241200" progId="Equation.DSMT4">
                  <p:embed/>
                </p:oleObj>
              </mc:Choice>
              <mc:Fallback>
                <p:oleObj name="Equation" r:id="rId4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082827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00" name="Equation" r:id="rId44" imgW="1942920" imgH="952200" progId="Equation.DSMT4">
                  <p:embed/>
                </p:oleObj>
              </mc:Choice>
              <mc:Fallback>
                <p:oleObj name="Equation" r:id="rId44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333525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01" name="Equation" r:id="rId46" imgW="1091880" imgH="241200" progId="Equation.DSMT4">
                  <p:embed/>
                </p:oleObj>
              </mc:Choice>
              <mc:Fallback>
                <p:oleObj name="Equation" r:id="rId46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745404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02" name="Equation" r:id="rId48" imgW="2895480" imgH="1269720" progId="Equation.DSMT4">
                  <p:embed/>
                </p:oleObj>
              </mc:Choice>
              <mc:Fallback>
                <p:oleObj name="Equation" r:id="rId48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" name="Group 53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Rectangle 66"/>
          <p:cNvSpPr/>
          <p:nvPr/>
        </p:nvSpPr>
        <p:spPr>
          <a:xfrm>
            <a:off x="3085213" y="527304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114413" y="52578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638800" y="39166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172200" y="2675360"/>
            <a:ext cx="457200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m4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1" name="Rectangle 7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9263011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03" name="Equation" r:id="rId50" imgW="317225" imgH="241091" progId="Equation.DSMT4">
                  <p:embed/>
                </p:oleObj>
              </mc:Choice>
              <mc:Fallback>
                <p:oleObj name="Equation" r:id="rId50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Rectangle 72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(m4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172200" y="1478280"/>
            <a:ext cx="476694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ounded Rectangle 75">
            <a:hlinkClick r:id="rId52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53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54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55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4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0" name="Rounded Rectangle 79">
            <a:hlinkClick r:id="rId56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57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58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9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60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61" action="ppaction://hlinksldjump"/>
          </p:cNvPr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62" action="ppaction://hlinksldjump"/>
          </p:cNvPr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63" action="ppaction://hlinksldjump"/>
          </p:cNvPr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64" action="ppaction://hlinksldjump" tooltip="0 Null model"/>
          </p:cNvPr>
          <p:cNvSpPr/>
          <p:nvPr/>
        </p:nvSpPr>
        <p:spPr>
          <a:xfrm>
            <a:off x="837188" y="655167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9" name="Picture 84"/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4196712" cy="350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0" name="Straight Connector 89"/>
          <p:cNvCxnSpPr/>
          <p:nvPr/>
        </p:nvCxnSpPr>
        <p:spPr>
          <a:xfrm>
            <a:off x="76200" y="1197864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-1" y="1807463"/>
            <a:ext cx="3597463" cy="11887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2" name="Rounded Rectangle 91">
            <a:hlinkClick r:id="rId66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3" name="Rounded Rectangle 92">
            <a:hlinkClick r:id="rId55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4" name="Rounded Rectangle 93">
            <a:hlinkClick r:id="rId67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94963899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717403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12" name="Equation" r:id="rId4" imgW="660240" imgH="279360" progId="Equation.DSMT4">
                  <p:embed/>
                </p:oleObj>
              </mc:Choice>
              <mc:Fallback>
                <p:oleObj name="Equation" r:id="rId4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626248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13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4199260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14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4799561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15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342775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16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059338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17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899272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18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13227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19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335843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20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246768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21" name="Equation" r:id="rId21" imgW="660240" imgH="253800" progId="Equation.DSMT4">
                  <p:embed/>
                </p:oleObj>
              </mc:Choice>
              <mc:Fallback>
                <p:oleObj name="Equation" r:id="rId2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3177413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22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3865488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23" name="Equation" r:id="rId24" imgW="139700" imgH="139700" progId="Equation.DSMT4">
                  <p:embed/>
                </p:oleObj>
              </mc:Choice>
              <mc:Fallback>
                <p:oleObj name="Equation" r:id="rId24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438514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24" name="Equation" r:id="rId25" imgW="2400120" imgH="1015920" progId="Equation.DSMT4">
                  <p:embed/>
                </p:oleObj>
              </mc:Choice>
              <mc:Fallback>
                <p:oleObj name="Equation" r:id="rId25" imgW="240012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6459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25" name="Equation" r:id="rId27" imgW="1205977" imgH="355446" progId="Equation.DSMT4">
                  <p:embed/>
                </p:oleObj>
              </mc:Choice>
              <mc:Fallback>
                <p:oleObj name="Equation" r:id="rId27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554267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26" name="Equation" r:id="rId29" imgW="799753" imgH="203112" progId="Equation.DSMT4">
                  <p:embed/>
                </p:oleObj>
              </mc:Choice>
              <mc:Fallback>
                <p:oleObj name="Equation" r:id="rId29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092265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27" name="Equation" r:id="rId31" imgW="393529" imgH="203112" progId="Equation.DSMT4">
                  <p:embed/>
                </p:oleObj>
              </mc:Choice>
              <mc:Fallback>
                <p:oleObj name="Equation" r:id="rId31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648793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28" name="Equation" r:id="rId33" imgW="520248" imgH="177646" progId="Equation.DSMT4">
                  <p:embed/>
                </p:oleObj>
              </mc:Choice>
              <mc:Fallback>
                <p:oleObj name="Equation" r:id="rId33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134606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29" name="Equation" r:id="rId35" imgW="698400" imgH="203040" progId="Equation.DSMT4">
                  <p:embed/>
                </p:oleObj>
              </mc:Choice>
              <mc:Fallback>
                <p:oleObj name="Equation" r:id="rId35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1324450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30" name="Equation" r:id="rId37" imgW="177480" imgH="241200" progId="Equation.DSMT4">
                    <p:embed/>
                  </p:oleObj>
                </mc:Choice>
                <mc:Fallback>
                  <p:oleObj name="Equation" r:id="rId37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prstClr val="white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17597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31" name="Equation" r:id="rId39" imgW="863280" imgH="888840" progId="Equation.DSMT4">
                  <p:embed/>
                </p:oleObj>
              </mc:Choice>
              <mc:Fallback>
                <p:oleObj name="Equation" r:id="rId3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876208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32" name="Equation" r:id="rId41" imgW="1269720" imgH="914400" progId="Equation.DSMT4">
                  <p:embed/>
                </p:oleObj>
              </mc:Choice>
              <mc:Fallback>
                <p:oleObj name="Equation" r:id="rId41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768372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33" name="Equation" r:id="rId43" imgW="1117440" imgH="241200" progId="Equation.DSMT4">
                  <p:embed/>
                </p:oleObj>
              </mc:Choice>
              <mc:Fallback>
                <p:oleObj name="Equation" r:id="rId43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211896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34" name="Equation" r:id="rId45" imgW="1942920" imgH="952200" progId="Equation.DSMT4">
                  <p:embed/>
                </p:oleObj>
              </mc:Choice>
              <mc:Fallback>
                <p:oleObj name="Equation" r:id="rId45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253433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35" name="Equation" r:id="rId47" imgW="1091880" imgH="241200" progId="Equation.DSMT4">
                  <p:embed/>
                </p:oleObj>
              </mc:Choice>
              <mc:Fallback>
                <p:oleObj name="Equation" r:id="rId47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44495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36" name="Equation" r:id="rId49" imgW="2895480" imgH="1269720" progId="Equation.DSMT4">
                  <p:embed/>
                </p:oleObj>
              </mc:Choice>
              <mc:Fallback>
                <p:oleObj name="Equation" r:id="rId49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" name="Group 53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997200" y="5745480"/>
            <a:ext cx="343799" cy="274320"/>
            <a:chOff x="2616200" y="5471160"/>
            <a:chExt cx="343799" cy="54864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2616212" y="5471160"/>
              <a:ext cx="343787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Rectangle 66"/>
          <p:cNvSpPr/>
          <p:nvPr/>
        </p:nvSpPr>
        <p:spPr>
          <a:xfrm>
            <a:off x="2997212" y="5547360"/>
            <a:ext cx="343787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438417" y="5543402"/>
            <a:ext cx="362183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800601" y="4191000"/>
            <a:ext cx="304799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477000" y="2331106"/>
            <a:ext cx="457200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m5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4" name="Rectangle 73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7522784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37" name="Equation" r:id="rId51" imgW="317225" imgH="241091" progId="Equation.DSMT4">
                  <p:embed/>
                </p:oleObj>
              </mc:Choice>
              <mc:Fallback>
                <p:oleObj name="Equation" r:id="rId5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Rectangle 75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(m5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019800" y="1308963"/>
            <a:ext cx="457200" cy="2286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Rounded Rectangle 78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5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4" name="Rounded Rectangle 83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92" name="Picture 29"/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4190511" cy="3733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" name="Rectangle 92"/>
          <p:cNvSpPr/>
          <p:nvPr/>
        </p:nvSpPr>
        <p:spPr>
          <a:xfrm>
            <a:off x="0" y="2895600"/>
            <a:ext cx="2911520" cy="118872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>
            <a:off x="76200" y="1206500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5" name="Rounded Rectangle 94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6" name="Rounded Rectangle 95">
            <a:hlinkClick r:id="rId57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7" name="Rounded Rectangle 96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14038888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(m6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1051042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6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286372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7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063125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8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4125058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9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1428547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0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3475170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1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836974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2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4010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3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41901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4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195227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5" name="Equation" r:id="rId21" imgW="660240" imgH="253800" progId="Equation.DSMT4">
                  <p:embed/>
                </p:oleObj>
              </mc:Choice>
              <mc:Fallback>
                <p:oleObj name="Equation" r:id="rId2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229919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6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529891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7" name="Equation" r:id="rId24" imgW="139700" imgH="139700" progId="Equation.DSMT4">
                  <p:embed/>
                </p:oleObj>
              </mc:Choice>
              <mc:Fallback>
                <p:oleObj name="Equation" r:id="rId24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464583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8" name="Equation" r:id="rId25" imgW="2400300" imgH="1016000" progId="Equation.DSMT4">
                  <p:embed/>
                </p:oleObj>
              </mc:Choice>
              <mc:Fallback>
                <p:oleObj name="Equation" r:id="rId25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931620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9" name="Equation" r:id="rId27" imgW="1205977" imgH="355446" progId="Equation.DSMT4">
                  <p:embed/>
                </p:oleObj>
              </mc:Choice>
              <mc:Fallback>
                <p:oleObj name="Equation" r:id="rId27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947117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0" name="Equation" r:id="rId29" imgW="799753" imgH="203112" progId="Equation.DSMT4">
                  <p:embed/>
                </p:oleObj>
              </mc:Choice>
              <mc:Fallback>
                <p:oleObj name="Equation" r:id="rId29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05966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1" name="Equation" r:id="rId31" imgW="393529" imgH="203112" progId="Equation.DSMT4">
                  <p:embed/>
                </p:oleObj>
              </mc:Choice>
              <mc:Fallback>
                <p:oleObj name="Equation" r:id="rId31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365731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2" name="Equation" r:id="rId33" imgW="520248" imgH="177646" progId="Equation.DSMT4">
                  <p:embed/>
                </p:oleObj>
              </mc:Choice>
              <mc:Fallback>
                <p:oleObj name="Equation" r:id="rId33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490563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3" name="Equation" r:id="rId35" imgW="698400" imgH="203040" progId="Equation.DSMT4">
                  <p:embed/>
                </p:oleObj>
              </mc:Choice>
              <mc:Fallback>
                <p:oleObj name="Equation" r:id="rId35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54293125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54" name="Equation" r:id="rId37" imgW="177480" imgH="241200" progId="Equation.DSMT4">
                    <p:embed/>
                  </p:oleObj>
                </mc:Choice>
                <mc:Fallback>
                  <p:oleObj name="Equation" r:id="rId37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3" name="TextBox 42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095798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5" name="Equation" r:id="rId39" imgW="863280" imgH="888840" progId="Equation.DSMT4">
                  <p:embed/>
                </p:oleObj>
              </mc:Choice>
              <mc:Fallback>
                <p:oleObj name="Equation" r:id="rId3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835458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6" name="Equation" r:id="rId41" imgW="1269720" imgH="914400" progId="Equation.DSMT4">
                  <p:embed/>
                </p:oleObj>
              </mc:Choice>
              <mc:Fallback>
                <p:oleObj name="Equation" r:id="rId41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602792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7" name="Equation" r:id="rId43" imgW="1117600" imgH="241300" progId="Equation.DSMT4">
                  <p:embed/>
                </p:oleObj>
              </mc:Choice>
              <mc:Fallback>
                <p:oleObj name="Equation" r:id="rId43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7004639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8" name="Equation" r:id="rId45" imgW="1942920" imgH="952200" progId="Equation.DSMT4">
                  <p:embed/>
                </p:oleObj>
              </mc:Choice>
              <mc:Fallback>
                <p:oleObj name="Equation" r:id="rId45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03025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9" name="Equation" r:id="rId47" imgW="1091880" imgH="241200" progId="Equation.DSMT4">
                  <p:embed/>
                </p:oleObj>
              </mc:Choice>
              <mc:Fallback>
                <p:oleObj name="Equation" r:id="rId47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Box 50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8283741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0" name="Equation" r:id="rId49" imgW="2895480" imgH="1269720" progId="Equation.DSMT4">
                  <p:embed/>
                </p:oleObj>
              </mc:Choice>
              <mc:Fallback>
                <p:oleObj name="Equation" r:id="rId49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oup 5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Rectangle 66"/>
          <p:cNvSpPr/>
          <p:nvPr/>
        </p:nvSpPr>
        <p:spPr>
          <a:xfrm>
            <a:off x="3847213" y="554736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610600" y="551688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638800" y="4191000"/>
            <a:ext cx="343787" cy="19812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622372" y="2667000"/>
            <a:ext cx="381000" cy="19120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781800" y="1485197"/>
            <a:ext cx="381000" cy="19120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m6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4" name="Rectangle 73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529258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1" name="Equation" r:id="rId51" imgW="317225" imgH="241091" progId="Equation.DSMT4">
                  <p:embed/>
                </p:oleObj>
              </mc:Choice>
              <mc:Fallback>
                <p:oleObj name="Equation" r:id="rId5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7" name="Straight Connector 76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Rounded Rectangle 78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6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5" name="Rounded Rectangle 84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92" name="Picture 137"/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147781" cy="3733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" name="Rectangle 92"/>
          <p:cNvSpPr/>
          <p:nvPr/>
        </p:nvSpPr>
        <p:spPr>
          <a:xfrm>
            <a:off x="669880" y="1828800"/>
            <a:ext cx="3477901" cy="11887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>
            <a:off x="76200" y="1077157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5" name="Rounded Rectangle 94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6" name="Rounded Rectangle 95">
            <a:hlinkClick r:id="rId58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7" name="Rounded Rectangle 96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83625738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2200831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60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19986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61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087141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62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296377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63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453923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64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892601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65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Connector 23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971548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66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8675677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67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744079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68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414380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69" name="Equation" r:id="rId21" imgW="660240" imgH="253800" progId="Equation.DSMT4">
                  <p:embed/>
                </p:oleObj>
              </mc:Choice>
              <mc:Fallback>
                <p:oleObj name="Equation" r:id="rId2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093887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70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513978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71" name="Equation" r:id="rId24" imgW="139700" imgH="139700" progId="Equation.DSMT4">
                  <p:embed/>
                </p:oleObj>
              </mc:Choice>
              <mc:Fallback>
                <p:oleObj name="Equation" r:id="rId24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500989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72" name="Equation" r:id="rId25" imgW="2400300" imgH="1016000" progId="Equation.DSMT4">
                  <p:embed/>
                </p:oleObj>
              </mc:Choice>
              <mc:Fallback>
                <p:oleObj name="Equation" r:id="rId25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5586695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73" name="Equation" r:id="rId27" imgW="1205977" imgH="355446" progId="Equation.DSMT4">
                  <p:embed/>
                </p:oleObj>
              </mc:Choice>
              <mc:Fallback>
                <p:oleObj name="Equation" r:id="rId27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49252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74" name="Equation" r:id="rId29" imgW="799753" imgH="203112" progId="Equation.DSMT4">
                  <p:embed/>
                </p:oleObj>
              </mc:Choice>
              <mc:Fallback>
                <p:oleObj name="Equation" r:id="rId29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9238030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75" name="Equation" r:id="rId31" imgW="393529" imgH="203112" progId="Equation.DSMT4">
                  <p:embed/>
                </p:oleObj>
              </mc:Choice>
              <mc:Fallback>
                <p:oleObj name="Equation" r:id="rId31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3570313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76" name="Equation" r:id="rId33" imgW="520248" imgH="177646" progId="Equation.DSMT4">
                  <p:embed/>
                </p:oleObj>
              </mc:Choice>
              <mc:Fallback>
                <p:oleObj name="Equation" r:id="rId33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583824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77" name="Equation" r:id="rId35" imgW="698400" imgH="203040" progId="Equation.DSMT4">
                  <p:embed/>
                </p:oleObj>
              </mc:Choice>
              <mc:Fallback>
                <p:oleObj name="Equation" r:id="rId35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0" name="TextBox 3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3735459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478" name="Equation" r:id="rId37" imgW="177480" imgH="241200" progId="Equation.DSMT4">
                    <p:embed/>
                  </p:oleObj>
                </mc:Choice>
                <mc:Fallback>
                  <p:oleObj name="Equation" r:id="rId37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41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</a:t>
            </a:r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4" name="TextBox 43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363152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79" name="Equation" r:id="rId39" imgW="863280" imgH="888840" progId="Equation.DSMT4">
                  <p:embed/>
                </p:oleObj>
              </mc:Choice>
              <mc:Fallback>
                <p:oleObj name="Equation" r:id="rId3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764604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80" name="Equation" r:id="rId41" imgW="1269720" imgH="914400" progId="Equation.DSMT4">
                  <p:embed/>
                </p:oleObj>
              </mc:Choice>
              <mc:Fallback>
                <p:oleObj name="Equation" r:id="rId41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600306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81" name="Equation" r:id="rId43" imgW="1117600" imgH="241300" progId="Equation.DSMT4">
                  <p:embed/>
                </p:oleObj>
              </mc:Choice>
              <mc:Fallback>
                <p:oleObj name="Equation" r:id="rId43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359013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82" name="Equation" r:id="rId45" imgW="1942920" imgH="952200" progId="Equation.DSMT4">
                  <p:embed/>
                </p:oleObj>
              </mc:Choice>
              <mc:Fallback>
                <p:oleObj name="Equation" r:id="rId45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776397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83" name="Equation" r:id="rId47" imgW="1091880" imgH="241200" progId="Equation.DSMT4">
                  <p:embed/>
                </p:oleObj>
              </mc:Choice>
              <mc:Fallback>
                <p:oleObj name="Equation" r:id="rId47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705894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84" name="Equation" r:id="rId49" imgW="2895480" imgH="1269720" progId="Equation.DSMT4">
                  <p:embed/>
                </p:oleObj>
              </mc:Choice>
              <mc:Fallback>
                <p:oleObj name="Equation" r:id="rId49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" name="Group 53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1148205" y="472440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486400" y="4781402"/>
            <a:ext cx="304801" cy="14111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105399" y="3326944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811697" y="2540897"/>
            <a:ext cx="381000" cy="126103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m7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5" name="Rectangle 74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291714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85" name="Equation" r:id="rId51" imgW="317225" imgH="241091" progId="Equation.DSMT4">
                  <p:embed/>
                </p:oleObj>
              </mc:Choice>
              <mc:Fallback>
                <p:oleObj name="Equation" r:id="rId5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Rectangle 76"/>
          <p:cNvSpPr/>
          <p:nvPr/>
        </p:nvSpPr>
        <p:spPr>
          <a:xfrm>
            <a:off x="4419600" y="1066800"/>
            <a:ext cx="472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(m7 &lt;-lmer (attend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  <a:endParaRPr lang="en-US" sz="1200" dirty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477000" y="1356195"/>
            <a:ext cx="381000" cy="126103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ounded Rectangle 79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7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86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93" name="Picture 88"/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114801" cy="400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Rectangle 93"/>
          <p:cNvSpPr/>
          <p:nvPr/>
        </p:nvSpPr>
        <p:spPr>
          <a:xfrm>
            <a:off x="0" y="2641380"/>
            <a:ext cx="2743200" cy="118872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>
            <a:off x="76200" y="1077157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6" name="Rounded Rectangle 95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7" name="Rounded Rectangle 96">
            <a:hlinkClick r:id="rId59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8" name="Rounded Rectangle 97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9417686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828094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84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063888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85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8675481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86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4614563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87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81276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88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737087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89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Connector 23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573188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90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454580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91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882618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92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324255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93" name="Equation" r:id="rId21" imgW="660240" imgH="253800" progId="Equation.DSMT4">
                  <p:embed/>
                </p:oleObj>
              </mc:Choice>
              <mc:Fallback>
                <p:oleObj name="Equation" r:id="rId21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475827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94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543528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95" name="Equation" r:id="rId24" imgW="139700" imgH="139700" progId="Equation.DSMT4">
                  <p:embed/>
                </p:oleObj>
              </mc:Choice>
              <mc:Fallback>
                <p:oleObj name="Equation" r:id="rId24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365518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96" name="Equation" r:id="rId25" imgW="2895480" imgH="1269720" progId="Equation.DSMT4">
                  <p:embed/>
                </p:oleObj>
              </mc:Choice>
              <mc:Fallback>
                <p:oleObj name="Equation" r:id="rId25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317181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97" name="Equation" r:id="rId27" imgW="2400300" imgH="1016000" progId="Equation.DSMT4">
                  <p:embed/>
                </p:oleObj>
              </mc:Choice>
              <mc:Fallback>
                <p:oleObj name="Equation" r:id="rId27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892189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98" name="Equation" r:id="rId29" imgW="1205977" imgH="355446" progId="Equation.DSMT4">
                  <p:embed/>
                </p:oleObj>
              </mc:Choice>
              <mc:Fallback>
                <p:oleObj name="Equation" r:id="rId29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194497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99" name="Equation" r:id="rId31" imgW="799753" imgH="203112" progId="Equation.DSMT4">
                  <p:embed/>
                </p:oleObj>
              </mc:Choice>
              <mc:Fallback>
                <p:oleObj name="Equation" r:id="rId31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21999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00" name="Equation" r:id="rId33" imgW="393529" imgH="203112" progId="Equation.DSMT4">
                  <p:embed/>
                </p:oleObj>
              </mc:Choice>
              <mc:Fallback>
                <p:oleObj name="Equation" r:id="rId33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2767778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01" name="Equation" r:id="rId35" imgW="520248" imgH="177646" progId="Equation.DSMT4">
                  <p:embed/>
                </p:oleObj>
              </mc:Choice>
              <mc:Fallback>
                <p:oleObj name="Equation" r:id="rId35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901130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02" name="Equation" r:id="rId37" imgW="698400" imgH="203040" progId="Equation.DSMT4">
                  <p:embed/>
                </p:oleObj>
              </mc:Choice>
              <mc:Fallback>
                <p:oleObj name="Equation" r:id="rId37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1" name="TextBox 40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2" name="Object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5419309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503" name="Equation" r:id="rId39" imgW="177480" imgH="241200" progId="Equation.DSMT4">
                    <p:embed/>
                  </p:oleObj>
                </mc:Choice>
                <mc:Fallback>
                  <p:oleObj name="Equation" r:id="rId39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" name="TextBox 42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</a:t>
            </a:r>
            <a:r>
              <a:rPr lang="en-US" sz="1100" dirty="0">
                <a:solidFill>
                  <a:prstClr val="white"/>
                </a:solidFill>
              </a:rPr>
              <a:t>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5" name="TextBox 44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283543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04" name="Equation" r:id="rId41" imgW="863280" imgH="888840" progId="Equation.DSMT4">
                  <p:embed/>
                </p:oleObj>
              </mc:Choice>
              <mc:Fallback>
                <p:oleObj name="Equation" r:id="rId41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802109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05" name="Equation" r:id="rId43" imgW="1269720" imgH="914400" progId="Equation.DSMT4">
                  <p:embed/>
                </p:oleObj>
              </mc:Choice>
              <mc:Fallback>
                <p:oleObj name="Equation" r:id="rId43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024075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06" name="Equation" r:id="rId45" imgW="1117600" imgH="241300" progId="Equation.DSMT4">
                  <p:embed/>
                </p:oleObj>
              </mc:Choice>
              <mc:Fallback>
                <p:oleObj name="Equation" r:id="rId45" imgW="1117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422607"/>
              </p:ext>
            </p:extLst>
          </p:nvPr>
        </p:nvGraphicFramePr>
        <p:xfrm>
          <a:off x="6824663" y="4649788"/>
          <a:ext cx="22669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07" name="Equation" r:id="rId47" imgW="1955520" imgH="952200" progId="Equation.DSMT4">
                  <p:embed/>
                </p:oleObj>
              </mc:Choice>
              <mc:Fallback>
                <p:oleObj name="Equation" r:id="rId47" imgW="19555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4663" y="4649788"/>
                        <a:ext cx="22669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2157386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08" name="Equation" r:id="rId49" imgW="1091726" imgH="241195" progId="Equation.DSMT4">
                  <p:embed/>
                </p:oleObj>
              </mc:Choice>
              <mc:Fallback>
                <p:oleObj name="Equation" r:id="rId49" imgW="1091726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Box 67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4" name="Rectangle 73"/>
          <p:cNvSpPr/>
          <p:nvPr/>
        </p:nvSpPr>
        <p:spPr>
          <a:xfrm>
            <a:off x="1905000" y="497967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410200" y="5010002"/>
            <a:ext cx="381001" cy="16778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105398" y="3627952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181600" y="2510879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itchFamily="49" charset="0"/>
                <a:cs typeface="Consolas" pitchFamily="49" charset="0"/>
              </a:rPr>
              <a:t>m</a:t>
            </a:r>
            <a:r>
              <a:rPr lang="en-US" sz="3200" dirty="0" smtClean="0">
                <a:latin typeface="Consolas" pitchFamily="49" charset="0"/>
                <a:cs typeface="Consolas" pitchFamily="49" charset="0"/>
              </a:rPr>
              <a:t>8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1" name="Rectangle 8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2114027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09" name="Equation" r:id="rId51" imgW="317225" imgH="241091" progId="Equation.DSMT4">
                  <p:embed/>
                </p:oleObj>
              </mc:Choice>
              <mc:Fallback>
                <p:oleObj name="Equation" r:id="rId5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Rectangle 82"/>
          <p:cNvSpPr/>
          <p:nvPr/>
        </p:nvSpPr>
        <p:spPr>
          <a:xfrm>
            <a:off x="4419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m8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(attend ~ </a:t>
            </a:r>
          </a:p>
          <a:p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prstClr val="black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+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399103" y="1488832"/>
            <a:ext cx="696897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ounded Rectangle 69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8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2" name="Rounded Rectangle 91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3" name="Rounded Rectangle 92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4" name="Rounded Rectangle 93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5" name="Rounded Rectangle 94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6" name="Rounded Rectangle 95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97" name="Picture 113"/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2" y="0"/>
            <a:ext cx="4196712" cy="4220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8" name="Rectangle 97"/>
          <p:cNvSpPr/>
          <p:nvPr/>
        </p:nvSpPr>
        <p:spPr>
          <a:xfrm>
            <a:off x="0" y="3124200"/>
            <a:ext cx="2743200" cy="118872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>
            <a:off x="76200" y="1066800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0" name="Rounded Rectangle 99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101" name="Rounded Rectangle 100">
            <a:hlinkClick r:id="rId60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02" name="Rounded Rectangle 101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04906159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674164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08" name="Equation" r:id="rId4" imgW="139700" imgH="139700" progId="Equation.DSMT4">
                  <p:embed/>
                </p:oleObj>
              </mc:Choice>
              <mc:Fallback>
                <p:oleObj name="Equation" r:id="rId4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106541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09" name="Equation" r:id="rId6" imgW="241200" imgH="241200" progId="Equation.DSMT4">
                  <p:embed/>
                </p:oleObj>
              </mc:Choice>
              <mc:Fallback>
                <p:oleObj name="Equation" r:id="rId6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5964467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0" name="Equation" r:id="rId8" imgW="177646" imgH="241091" progId="Equation.DSMT4">
                  <p:embed/>
                </p:oleObj>
              </mc:Choice>
              <mc:Fallback>
                <p:oleObj name="Equation" r:id="rId8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90743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1" name="Equation" r:id="rId10" imgW="1117440" imgH="241200" progId="Equation.DSMT4">
                  <p:embed/>
                </p:oleObj>
              </mc:Choice>
              <mc:Fallback>
                <p:oleObj name="Equation" r:id="rId10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189176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2" name="Equation" r:id="rId12" imgW="558720" imgH="241200" progId="Equation.DSMT4">
                  <p:embed/>
                </p:oleObj>
              </mc:Choice>
              <mc:Fallback>
                <p:oleObj name="Equation" r:id="rId12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3574976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3" name="Equation" r:id="rId14" imgW="1091880" imgH="241200" progId="Equation.DSMT4">
                  <p:embed/>
                </p:oleObj>
              </mc:Choice>
              <mc:Fallback>
                <p:oleObj name="Equation" r:id="rId14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Connector 23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0134318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4" name="Equation" r:id="rId16" imgW="660240" imgH="253800" progId="Equation.DSMT4">
                  <p:embed/>
                </p:oleObj>
              </mc:Choice>
              <mc:Fallback>
                <p:oleObj name="Equation" r:id="rId1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032693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5" name="Equation" r:id="rId18" imgW="139700" imgH="139700" progId="Equation.DSMT4">
                  <p:embed/>
                </p:oleObj>
              </mc:Choice>
              <mc:Fallback>
                <p:oleObj name="Equation" r:id="rId1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357966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6" name="Equation" r:id="rId19" imgW="1130040" imgH="241200" progId="Equation.DSMT4">
                  <p:embed/>
                </p:oleObj>
              </mc:Choice>
              <mc:Fallback>
                <p:oleObj name="Equation" r:id="rId19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246504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7" name="Equation" r:id="rId21" imgW="1117440" imgH="241200" progId="Equation.DSMT4">
                  <p:embed/>
                </p:oleObj>
              </mc:Choice>
              <mc:Fallback>
                <p:oleObj name="Equation" r:id="rId21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3888661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8" name="Equation" r:id="rId23" imgW="660240" imgH="253800" progId="Equation.DSMT4">
                  <p:embed/>
                </p:oleObj>
              </mc:Choice>
              <mc:Fallback>
                <p:oleObj name="Equation" r:id="rId23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648346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9" name="Equation" r:id="rId25" imgW="139700" imgH="139700" progId="Equation.DSMT4">
                  <p:embed/>
                </p:oleObj>
              </mc:Choice>
              <mc:Fallback>
                <p:oleObj name="Equation" r:id="rId25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4986985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20" name="Equation" r:id="rId26" imgW="139700" imgH="139700" progId="Equation.DSMT4">
                  <p:embed/>
                </p:oleObj>
              </mc:Choice>
              <mc:Fallback>
                <p:oleObj name="Equation" r:id="rId2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112429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21" name="Equation" r:id="rId27" imgW="2895480" imgH="1269720" progId="Equation.DSMT4">
                  <p:embed/>
                </p:oleObj>
              </mc:Choice>
              <mc:Fallback>
                <p:oleObj name="Equation" r:id="rId27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4501151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22" name="Equation" r:id="rId29" imgW="2400300" imgH="1016000" progId="Equation.DSMT4">
                  <p:embed/>
                </p:oleObj>
              </mc:Choice>
              <mc:Fallback>
                <p:oleObj name="Equation" r:id="rId29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74246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23" name="Equation" r:id="rId31" imgW="1205977" imgH="355446" progId="Equation.DSMT4">
                  <p:embed/>
                </p:oleObj>
              </mc:Choice>
              <mc:Fallback>
                <p:oleObj name="Equation" r:id="rId31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691810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24" name="Equation" r:id="rId33" imgW="799753" imgH="203112" progId="Equation.DSMT4">
                  <p:embed/>
                </p:oleObj>
              </mc:Choice>
              <mc:Fallback>
                <p:oleObj name="Equation" r:id="rId33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6966264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25" name="Equation" r:id="rId35" imgW="393529" imgH="203112" progId="Equation.DSMT4">
                  <p:embed/>
                </p:oleObj>
              </mc:Choice>
              <mc:Fallback>
                <p:oleObj name="Equation" r:id="rId35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4047851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26" name="Equation" r:id="rId37" imgW="520248" imgH="177646" progId="Equation.DSMT4">
                  <p:embed/>
                </p:oleObj>
              </mc:Choice>
              <mc:Fallback>
                <p:oleObj name="Equation" r:id="rId37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881004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27" name="Equation" r:id="rId39" imgW="698400" imgH="203040" progId="Equation.DSMT4">
                  <p:embed/>
                </p:oleObj>
              </mc:Choice>
              <mc:Fallback>
                <p:oleObj name="Equation" r:id="rId39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2" name="TextBox 41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3" name="Object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48538780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528" name="Equation" r:id="rId41" imgW="177480" imgH="241200" progId="Equation.DSMT4">
                    <p:embed/>
                  </p:oleObj>
                </mc:Choice>
                <mc:Fallback>
                  <p:oleObj name="Equation" r:id="rId41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" name="TextBox 43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</a:t>
            </a:r>
            <a:r>
              <a:rPr lang="en-US" sz="1100" dirty="0">
                <a:solidFill>
                  <a:prstClr val="white"/>
                </a:solidFill>
              </a:rPr>
              <a:t>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6" name="TextBox 45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750365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29" name="Equation" r:id="rId43" imgW="863280" imgH="888840" progId="Equation.DSMT4">
                  <p:embed/>
                </p:oleObj>
              </mc:Choice>
              <mc:Fallback>
                <p:oleObj name="Equation" r:id="rId43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573375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30" name="Equation" r:id="rId45" imgW="1269720" imgH="914400" progId="Equation.DSMT4">
                  <p:embed/>
                </p:oleObj>
              </mc:Choice>
              <mc:Fallback>
                <p:oleObj name="Equation" r:id="rId45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510945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31" name="Equation" r:id="rId47" imgW="672840" imgH="279360" progId="Equation.DSMT4">
                  <p:embed/>
                </p:oleObj>
              </mc:Choice>
              <mc:Fallback>
                <p:oleObj name="Equation" r:id="rId47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83672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32" name="Equation" r:id="rId49" imgW="1942920" imgH="952200" progId="Equation.DSMT4">
                  <p:embed/>
                </p:oleObj>
              </mc:Choice>
              <mc:Fallback>
                <p:oleObj name="Equation" r:id="rId49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oup 5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4" name="Rectangle 73"/>
          <p:cNvSpPr/>
          <p:nvPr/>
        </p:nvSpPr>
        <p:spPr>
          <a:xfrm>
            <a:off x="2590800" y="5273040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410200" y="5257800"/>
            <a:ext cx="3810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105399" y="3886200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867400" y="2495402"/>
            <a:ext cx="762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-15920" y="6289922"/>
            <a:ext cx="834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m9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81" name="Rectangle 8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265729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33" name="Equation" r:id="rId51" imgW="317225" imgH="241091" progId="Equation.DSMT4">
                  <p:embed/>
                </p:oleObj>
              </mc:Choice>
              <mc:Fallback>
                <p:oleObj name="Equation" r:id="rId5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Rectangle 83"/>
          <p:cNvSpPr/>
          <p:nvPr/>
        </p:nvSpPr>
        <p:spPr>
          <a:xfrm>
            <a:off x="4419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m9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(attend ~ </a:t>
            </a:r>
          </a:p>
          <a:p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data = ds, REML=0))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72200" y="1488832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ounded Rectangle 69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7" name="Rounded Rectangle 86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8" name="Rounded Rectangle 87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9" name="Rounded Rectangle 88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0" name="Rounded Rectangle 89">
            <a:hlinkClick r:id="rId61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9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1" name="Rounded Rectangle 90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3" name="Rounded Rectangle 92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4" name="Rounded Rectangle 93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8" name="Picture 56"/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" y="0"/>
            <a:ext cx="4017818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9" name="Rectangle 108"/>
          <p:cNvSpPr/>
          <p:nvPr/>
        </p:nvSpPr>
        <p:spPr>
          <a:xfrm>
            <a:off x="0" y="3233928"/>
            <a:ext cx="2743200" cy="118872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>
            <a:off x="76200" y="1143000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1" name="Rounded Rectangle 110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112" name="Rounded Rectangle 111">
            <a:hlinkClick r:id="rId61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113" name="Rounded Rectangle 112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4048525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7214402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2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709568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3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442188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4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485030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5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414185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6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03722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7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382629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8" name="Equation" r:id="rId16" imgW="1091880" imgH="241200" progId="Equation.DSMT4">
                  <p:embed/>
                </p:oleObj>
              </mc:Choice>
              <mc:Fallback>
                <p:oleObj name="Equation" r:id="rId16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617287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9" name="Equation" r:id="rId18" imgW="660240" imgH="253800" progId="Equation.DSMT4">
                  <p:embed/>
                </p:oleObj>
              </mc:Choice>
              <mc:Fallback>
                <p:oleObj name="Equation" r:id="rId1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828152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40" name="Equation" r:id="rId20" imgW="139700" imgH="139700" progId="Equation.DSMT4">
                  <p:embed/>
                </p:oleObj>
              </mc:Choice>
              <mc:Fallback>
                <p:oleObj name="Equation" r:id="rId2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431587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41" name="Equation" r:id="rId21" imgW="1130040" imgH="241200" progId="Equation.DSMT4">
                  <p:embed/>
                </p:oleObj>
              </mc:Choice>
              <mc:Fallback>
                <p:oleObj name="Equation" r:id="rId21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923577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42" name="Equation" r:id="rId23" imgW="1117440" imgH="241200" progId="Equation.DSMT4">
                  <p:embed/>
                </p:oleObj>
              </mc:Choice>
              <mc:Fallback>
                <p:oleObj name="Equation" r:id="rId23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950096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43" name="Equation" r:id="rId25" imgW="660240" imgH="253800" progId="Equation.DSMT4">
                  <p:embed/>
                </p:oleObj>
              </mc:Choice>
              <mc:Fallback>
                <p:oleObj name="Equation" r:id="rId25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6943575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44" name="Equation" r:id="rId27" imgW="139700" imgH="139700" progId="Equation.DSMT4">
                  <p:embed/>
                </p:oleObj>
              </mc:Choice>
              <mc:Fallback>
                <p:oleObj name="Equation" r:id="rId2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897880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45" name="Equation" r:id="rId28" imgW="139700" imgH="139700" progId="Equation.DSMT4">
                  <p:embed/>
                </p:oleObj>
              </mc:Choice>
              <mc:Fallback>
                <p:oleObj name="Equation" r:id="rId2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2480262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46" name="Equation" r:id="rId29" imgW="863280" imgH="888840" progId="Equation.DSMT4">
                  <p:embed/>
                </p:oleObj>
              </mc:Choice>
              <mc:Fallback>
                <p:oleObj name="Equation" r:id="rId2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783402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47" name="Equation" r:id="rId31" imgW="2895480" imgH="1269720" progId="Equation.DSMT4">
                  <p:embed/>
                </p:oleObj>
              </mc:Choice>
              <mc:Fallback>
                <p:oleObj name="Equation" r:id="rId31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179588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48" name="Equation" r:id="rId33" imgW="2400300" imgH="1016000" progId="Equation.DSMT4">
                  <p:embed/>
                </p:oleObj>
              </mc:Choice>
              <mc:Fallback>
                <p:oleObj name="Equation" r:id="rId33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909709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49" name="Equation" r:id="rId35" imgW="1205977" imgH="355446" progId="Equation.DSMT4">
                  <p:embed/>
                </p:oleObj>
              </mc:Choice>
              <mc:Fallback>
                <p:oleObj name="Equation" r:id="rId35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7267027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50" name="Equation" r:id="rId37" imgW="799753" imgH="203112" progId="Equation.DSMT4">
                  <p:embed/>
                </p:oleObj>
              </mc:Choice>
              <mc:Fallback>
                <p:oleObj name="Equation" r:id="rId37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885940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51" name="Equation" r:id="rId39" imgW="393529" imgH="203112" progId="Equation.DSMT4">
                  <p:embed/>
                </p:oleObj>
              </mc:Choice>
              <mc:Fallback>
                <p:oleObj name="Equation" r:id="rId39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8557319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52" name="Equation" r:id="rId41" imgW="520248" imgH="177646" progId="Equation.DSMT4">
                  <p:embed/>
                </p:oleObj>
              </mc:Choice>
              <mc:Fallback>
                <p:oleObj name="Equation" r:id="rId41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816388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53" name="Equation" r:id="rId43" imgW="698400" imgH="203040" progId="Equation.DSMT4">
                  <p:embed/>
                </p:oleObj>
              </mc:Choice>
              <mc:Fallback>
                <p:oleObj name="Equation" r:id="rId43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4" name="TextBox 43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5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2657963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554" name="Equation" r:id="rId45" imgW="177480" imgH="241200" progId="Equation.DSMT4">
                    <p:embed/>
                  </p:oleObj>
                </mc:Choice>
                <mc:Fallback>
                  <p:oleObj name="Equation" r:id="rId45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" name="TextBox 45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7" name="TextBox 46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m10 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agec:timec3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id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),</a:t>
            </a:r>
          </a:p>
          <a:p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055956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55" name="Equation" r:id="rId47" imgW="1942920" imgH="952200" progId="Equation.DSMT4">
                  <p:embed/>
                </p:oleObj>
              </mc:Choice>
              <mc:Fallback>
                <p:oleObj name="Equation" r:id="rId47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092720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56" name="Equation" r:id="rId49" imgW="1269720" imgH="914400" progId="Equation.DSMT4">
                  <p:embed/>
                </p:oleObj>
              </mc:Choice>
              <mc:Fallback>
                <p:oleObj name="Equation" r:id="rId49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Rectangle 62"/>
          <p:cNvSpPr/>
          <p:nvPr/>
        </p:nvSpPr>
        <p:spPr>
          <a:xfrm>
            <a:off x="3352800" y="5540692"/>
            <a:ext cx="604395" cy="19812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410200" y="5539478"/>
            <a:ext cx="381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105399" y="4191000"/>
            <a:ext cx="457201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629400" y="2510879"/>
            <a:ext cx="7620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m10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1" name="Rectangle 7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251687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57" name="Equation" r:id="rId51" imgW="317225" imgH="241091" progId="Equation.DSMT4">
                  <p:embed/>
                </p:oleObj>
              </mc:Choice>
              <mc:Fallback>
                <p:oleObj name="Equation" r:id="rId51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Rectangle 67"/>
          <p:cNvSpPr/>
          <p:nvPr/>
        </p:nvSpPr>
        <p:spPr>
          <a:xfrm>
            <a:off x="6629400" y="1485899"/>
            <a:ext cx="685800" cy="17159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3" name="Rounded Rectangle 72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5" name="Rounded Rectangle 74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6" name="Rounded Rectangle 75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8" name="Rounded Rectangle 77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4" name="Rounded Rectangle 83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7" name="Picture 320"/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45942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Rectangle 87"/>
          <p:cNvSpPr/>
          <p:nvPr/>
        </p:nvSpPr>
        <p:spPr>
          <a:xfrm>
            <a:off x="0" y="3352800"/>
            <a:ext cx="2743200" cy="118872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76200" y="1143000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0" name="Rounded Rectangle 89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91" name="Rounded Rectangle 90">
            <a:hlinkClick r:id="rId62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92" name="Rounded Rectangle 91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24690273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sosceles Triangle 29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MIXED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attend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WITH timec timec2 timec3 agec</a:t>
            </a:r>
          </a:p>
          <a:p>
            <a:r>
              <a:rPr lang="en-US" sz="1100" dirty="0">
                <a:solidFill>
                  <a:schemeClr val="bg1"/>
                </a:solidFill>
              </a:rPr>
              <a:t>  /FIXED= INTERCEPT timec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>
                <a:solidFill>
                  <a:prstClr val="white"/>
                </a:solidFill>
              </a:rPr>
              <a:t>timec2 timec3 </a:t>
            </a:r>
          </a:p>
          <a:p>
            <a:r>
              <a:rPr lang="en-US" sz="1100" dirty="0">
                <a:solidFill>
                  <a:prstClr val="white"/>
                </a:solidFill>
              </a:rPr>
              <a:t>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/Random= INTERCEPT timec timec2 timec3 | SUBJECT(ID) COVTYP(UN)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3434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m00 </a:t>
            </a:r>
            <a:r>
              <a:rPr lang="en-US" sz="1200" dirty="0">
                <a:solidFill>
                  <a:schemeClr val="bg1"/>
                </a:solidFill>
              </a:rPr>
              <a:t>&lt;-</a:t>
            </a:r>
            <a:r>
              <a:rPr lang="en-US" sz="1200" dirty="0" smtClean="0">
                <a:solidFill>
                  <a:schemeClr val="bg1"/>
                </a:solidFill>
              </a:rPr>
              <a:t>lm </a:t>
            </a:r>
            <a:r>
              <a:rPr lang="en-US" sz="1200" dirty="0">
                <a:solidFill>
                  <a:schemeClr val="bg1"/>
                </a:solidFill>
              </a:rPr>
              <a:t>(</a:t>
            </a:r>
            <a:r>
              <a:rPr lang="en-US" sz="1200" dirty="0">
                <a:solidFill>
                  <a:srgbClr val="FF0000"/>
                </a:solidFill>
              </a:rPr>
              <a:t>attend</a:t>
            </a:r>
            <a:r>
              <a:rPr lang="en-US" sz="1200" dirty="0">
                <a:solidFill>
                  <a:prstClr val="black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~ 1 </a:t>
            </a:r>
            <a:r>
              <a:rPr lang="en-US" sz="1200" dirty="0" smtClean="0">
                <a:solidFill>
                  <a:schemeClr val="bg1"/>
                </a:solidFill>
              </a:rPr>
              <a:t>)                       </a:t>
            </a:r>
            <a:r>
              <a:rPr lang="en-US" sz="1200" dirty="0">
                <a:solidFill>
                  <a:schemeClr val="bg1"/>
                </a:solidFill>
              </a:rPr>
              <a:t>+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                          timec + agec:timec   +</a:t>
            </a:r>
          </a:p>
          <a:p>
            <a:r>
              <a:rPr lang="en-US" sz="1200" dirty="0">
                <a:solidFill>
                  <a:srgbClr val="0000FF"/>
                </a:solidFill>
              </a:rPr>
              <a:t>                             </a:t>
            </a:r>
            <a:r>
              <a:rPr lang="en-US" sz="1200" dirty="0">
                <a:solidFill>
                  <a:prstClr val="white"/>
                </a:solidFill>
              </a:rPr>
              <a:t>timec2 + agec:timec2 + </a:t>
            </a:r>
          </a:p>
          <a:p>
            <a:r>
              <a:rPr lang="en-US" sz="1200" dirty="0">
                <a:solidFill>
                  <a:prstClr val="white"/>
                </a:solidFill>
              </a:rPr>
              <a:t>                            timec3  + agec:timec3 +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                               (1 + timec + timec2+ timec3</a:t>
            </a:r>
            <a:r>
              <a:rPr lang="en-US" sz="1200" baseline="30000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| id)) 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5919"/>
            <a:ext cx="4343400" cy="4654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Fit surface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Graphs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43399" y="4648201"/>
            <a:ext cx="4800601" cy="167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Estimation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648201"/>
            <a:ext cx="4343400" cy="1676399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43399" y="2895600"/>
            <a:ext cx="4841305" cy="17526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57800" y="1292810"/>
            <a:ext cx="1159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 subtitles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791532" y="2209800"/>
            <a:ext cx="1470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SPSS subtitles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2186926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4" name="Equation" r:id="rId4" imgW="393529" imgH="203112" progId="Equation.DSMT4">
                  <p:embed/>
                </p:oleObj>
              </mc:Choice>
              <mc:Fallback>
                <p:oleObj name="Equation" r:id="rId4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775977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5" name="Equation" r:id="rId6" imgW="520248" imgH="177646" progId="Equation.DSMT4">
                  <p:embed/>
                </p:oleObj>
              </mc:Choice>
              <mc:Fallback>
                <p:oleObj name="Equation" r:id="rId6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538515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6" name="Equation" r:id="rId8" imgW="698400" imgH="203040" progId="Equation.DSMT4">
                  <p:embed/>
                </p:oleObj>
              </mc:Choice>
              <mc:Fallback>
                <p:oleObj name="Equation" r:id="rId8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081520"/>
              </p:ext>
            </p:extLst>
          </p:nvPr>
        </p:nvGraphicFramePr>
        <p:xfrm>
          <a:off x="4419600" y="2971800"/>
          <a:ext cx="173037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7" name="Equation" r:id="rId10" imgW="177480" imgH="241200" progId="Equation.DSMT4">
                  <p:embed/>
                </p:oleObj>
              </mc:Choice>
              <mc:Fallback>
                <p:oleObj name="Equation" r:id="rId10" imgW="1774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971800"/>
                        <a:ext cx="173037" cy="280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-15920" y="6289922"/>
            <a:ext cx="1920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mNumber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87927" y="3593068"/>
            <a:ext cx="1379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481863" y="5301735"/>
            <a:ext cx="1379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615697"/>
              </p:ext>
            </p:extLst>
          </p:nvPr>
        </p:nvGraphicFramePr>
        <p:xfrm>
          <a:off x="298450" y="5943600"/>
          <a:ext cx="246063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8" name="Equation" r:id="rId12" imgW="177480" imgH="241200" progId="Equation.DSMT4">
                  <p:embed/>
                </p:oleObj>
              </mc:Choice>
              <mc:Fallback>
                <p:oleObj name="Equation" r:id="rId12" imgW="1774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450" y="5943600"/>
                        <a:ext cx="246063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28" name="TextBox 27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Adobe Caslon Pro" pitchFamily="18" charset="0"/>
                </a:rPr>
                <a:t>              Worship </a:t>
              </a:r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Attendance Scale </a:t>
              </a:r>
              <a:r>
                <a:rPr lang="en-US" sz="1200" dirty="0" smtClean="0">
                  <a:solidFill>
                    <a:prstClr val="black"/>
                  </a:solidFill>
                  <a:latin typeface="Adobe Caslon Pro" pitchFamily="18" charset="0"/>
                </a:rPr>
                <a:t>|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2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40964522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29" name="Equation" r:id="rId14" imgW="177480" imgH="241200" progId="Equation.DSMT4">
                    <p:embed/>
                  </p:oleObj>
                </mc:Choice>
                <mc:Fallback>
                  <p:oleObj name="Equation" r:id="rId14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039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000">
        <p:cut/>
      </p:transition>
    </mc:Choice>
    <mc:Fallback xmlns="">
      <p:transition advClick="0" advTm="10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641729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56" name="Equation" r:id="rId4" imgW="660240" imgH="279360" progId="Equation.DSMT4">
                  <p:embed/>
                </p:oleObj>
              </mc:Choice>
              <mc:Fallback>
                <p:oleObj name="Equation" r:id="rId4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101861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57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7958549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58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5857145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59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640745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60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594492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61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4987669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62" name="Equation" r:id="rId16" imgW="1091880" imgH="241200" progId="Equation.DSMT4">
                  <p:embed/>
                </p:oleObj>
              </mc:Choice>
              <mc:Fallback>
                <p:oleObj name="Equation" r:id="rId16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8292322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63" name="Equation" r:id="rId18" imgW="660240" imgH="253800" progId="Equation.DSMT4">
                  <p:embed/>
                </p:oleObj>
              </mc:Choice>
              <mc:Fallback>
                <p:oleObj name="Equation" r:id="rId1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9041722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64" name="Equation" r:id="rId20" imgW="139700" imgH="139700" progId="Equation.DSMT4">
                  <p:embed/>
                </p:oleObj>
              </mc:Choice>
              <mc:Fallback>
                <p:oleObj name="Equation" r:id="rId2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74146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65" name="Equation" r:id="rId21" imgW="1130040" imgH="241200" progId="Equation.DSMT4">
                  <p:embed/>
                </p:oleObj>
              </mc:Choice>
              <mc:Fallback>
                <p:oleObj name="Equation" r:id="rId21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063042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66" name="Equation" r:id="rId23" imgW="1117440" imgH="241200" progId="Equation.DSMT4">
                  <p:embed/>
                </p:oleObj>
              </mc:Choice>
              <mc:Fallback>
                <p:oleObj name="Equation" r:id="rId23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420514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67" name="Equation" r:id="rId25" imgW="660240" imgH="253800" progId="Equation.DSMT4">
                  <p:embed/>
                </p:oleObj>
              </mc:Choice>
              <mc:Fallback>
                <p:oleObj name="Equation" r:id="rId25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036833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68" name="Equation" r:id="rId27" imgW="139700" imgH="139700" progId="Equation.DSMT4">
                  <p:embed/>
                </p:oleObj>
              </mc:Choice>
              <mc:Fallback>
                <p:oleObj name="Equation" r:id="rId2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918749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69" name="Equation" r:id="rId28" imgW="139700" imgH="139700" progId="Equation.DSMT4">
                  <p:embed/>
                </p:oleObj>
              </mc:Choice>
              <mc:Fallback>
                <p:oleObj name="Equation" r:id="rId2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941596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0" name="Equation" r:id="rId29" imgW="863280" imgH="888840" progId="Equation.DSMT4">
                  <p:embed/>
                </p:oleObj>
              </mc:Choice>
              <mc:Fallback>
                <p:oleObj name="Equation" r:id="rId29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4513775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1" name="Equation" r:id="rId31" imgW="2895480" imgH="1269720" progId="Equation.DSMT4">
                  <p:embed/>
                </p:oleObj>
              </mc:Choice>
              <mc:Fallback>
                <p:oleObj name="Equation" r:id="rId31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576073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2" name="Equation" r:id="rId33" imgW="1205977" imgH="355446" progId="Equation.DSMT4">
                  <p:embed/>
                </p:oleObj>
              </mc:Choice>
              <mc:Fallback>
                <p:oleObj name="Equation" r:id="rId33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1440256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3" name="Equation" r:id="rId35" imgW="799753" imgH="203112" progId="Equation.DSMT4">
                  <p:embed/>
                </p:oleObj>
              </mc:Choice>
              <mc:Fallback>
                <p:oleObj name="Equation" r:id="rId35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819650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4" name="Equation" r:id="rId37" imgW="393529" imgH="203112" progId="Equation.DSMT4">
                  <p:embed/>
                </p:oleObj>
              </mc:Choice>
              <mc:Fallback>
                <p:oleObj name="Equation" r:id="rId37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262459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5" name="Equation" r:id="rId39" imgW="520248" imgH="177646" progId="Equation.DSMT4">
                  <p:embed/>
                </p:oleObj>
              </mc:Choice>
              <mc:Fallback>
                <p:oleObj name="Equation" r:id="rId39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633231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6" name="Equation" r:id="rId41" imgW="698400" imgH="203040" progId="Equation.DSMT4">
                  <p:embed/>
                </p:oleObj>
              </mc:Choice>
              <mc:Fallback>
                <p:oleObj name="Equation" r:id="rId41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4" name="TextBox 43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5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25811394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77" name="Equation" r:id="rId43" imgW="177480" imgH="241200" progId="Equation.DSMT4">
                    <p:embed/>
                  </p:oleObj>
                </mc:Choice>
                <mc:Fallback>
                  <p:oleObj name="Equation" r:id="rId43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" name="TextBox 45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schemeClr val="bg1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7" name="TextBox 46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175851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8" name="Equation" r:id="rId45" imgW="1269720" imgH="914400" progId="Equation.DSMT4">
                  <p:embed/>
                </p:oleObj>
              </mc:Choice>
              <mc:Fallback>
                <p:oleObj name="Equation" r:id="rId45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997200" y="5745480"/>
            <a:ext cx="889000" cy="274320"/>
            <a:chOff x="2616200" y="5471160"/>
            <a:chExt cx="1193800" cy="54864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m11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1" name="Rectangle 7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085285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9" name="Equation" r:id="rId47" imgW="317225" imgH="241091" progId="Equation.DSMT4">
                  <p:embed/>
                </p:oleObj>
              </mc:Choice>
              <mc:Fallback>
                <p:oleObj name="Equation" r:id="rId47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048311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80" name="Equation" r:id="rId49" imgW="1942920" imgH="952200" progId="Equation.DSMT4">
                  <p:embed/>
                </p:oleObj>
              </mc:Choice>
              <mc:Fallback>
                <p:oleObj name="Equation" r:id="rId49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3947735"/>
              </p:ext>
            </p:extLst>
          </p:nvPr>
        </p:nvGraphicFramePr>
        <p:xfrm>
          <a:off x="6115050" y="3200400"/>
          <a:ext cx="29527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81" name="Equation" r:id="rId51" imgW="2400300" imgH="1016000" progId="Equation.DSMT4">
                  <p:embed/>
                </p:oleObj>
              </mc:Choice>
              <mc:Fallback>
                <p:oleObj name="Equation" r:id="rId51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50" y="3200400"/>
                        <a:ext cx="295275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Rectangle 81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(m11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agec:timec3</a:t>
            </a:r>
            <a:endParaRPr lang="en-US" sz="1200" dirty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sp>
        <p:nvSpPr>
          <p:cNvPr id="55" name="Rounded Rectangle 54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3" name="Rounded Rectangle 62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5" name="Rounded Rectangle 64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7" name="Rounded Rectangle 66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8" name="Rounded Rectangle 67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4" name="Rounded Rectangle 73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5" name="Rounded Rectangle 74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6" name="Rounded Rectangle 75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8" name="Rounded Rectangle 77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0" name="Picture 30"/>
          <p:cNvPicPr>
            <a:picLocks noChangeAspect="1"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21" y="12513"/>
            <a:ext cx="4023533" cy="455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1" name="Straight Connector 80"/>
          <p:cNvCxnSpPr/>
          <p:nvPr/>
        </p:nvCxnSpPr>
        <p:spPr>
          <a:xfrm>
            <a:off x="76200" y="1143000"/>
            <a:ext cx="2438400" cy="0"/>
          </a:xfrm>
          <a:prstGeom prst="line">
            <a:avLst/>
          </a:prstGeom>
          <a:ln w="63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3" name="Rounded Rectangle 82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4" name="Rounded Rectangle 83">
            <a:hlinkClick r:id="rId63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5" name="Rounded Rectangle 84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69121802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9195115"/>
              </p:ext>
            </p:extLst>
          </p:nvPr>
        </p:nvGraphicFramePr>
        <p:xfrm>
          <a:off x="6756400" y="5859463"/>
          <a:ext cx="90646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54" name="Equation" r:id="rId4" imgW="660240" imgH="279360" progId="Equation.DSMT4">
                  <p:embed/>
                </p:oleObj>
              </mc:Choice>
              <mc:Fallback>
                <p:oleObj name="Equation" r:id="rId4" imgW="6602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400" y="5859463"/>
                        <a:ext cx="90646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279257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55" name="Equation" r:id="rId6" imgW="139700" imgH="139700" progId="Equation.DSMT4">
                  <p:embed/>
                </p:oleObj>
              </mc:Choice>
              <mc:Fallback>
                <p:oleObj name="Equation" r:id="rId6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882878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56" name="Equation" r:id="rId8" imgW="241200" imgH="241200" progId="Equation.DSMT4">
                  <p:embed/>
                </p:oleObj>
              </mc:Choice>
              <mc:Fallback>
                <p:oleObj name="Equation" r:id="rId8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28760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57" name="Equation" r:id="rId10" imgW="177646" imgH="241091" progId="Equation.DSMT4">
                  <p:embed/>
                </p:oleObj>
              </mc:Choice>
              <mc:Fallback>
                <p:oleObj name="Equation" r:id="rId10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408152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58" name="Equation" r:id="rId12" imgW="1117440" imgH="241200" progId="Equation.DSMT4">
                  <p:embed/>
                </p:oleObj>
              </mc:Choice>
              <mc:Fallback>
                <p:oleObj name="Equation" r:id="rId12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047774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59" name="Equation" r:id="rId14" imgW="558720" imgH="241200" progId="Equation.DSMT4">
                  <p:embed/>
                </p:oleObj>
              </mc:Choice>
              <mc:Fallback>
                <p:oleObj name="Equation" r:id="rId14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333463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60" name="Equation" r:id="rId16" imgW="1091880" imgH="241200" progId="Equation.DSMT4">
                  <p:embed/>
                </p:oleObj>
              </mc:Choice>
              <mc:Fallback>
                <p:oleObj name="Equation" r:id="rId16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Connector 25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641149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61" name="Equation" r:id="rId18" imgW="660240" imgH="253800" progId="Equation.DSMT4">
                  <p:embed/>
                </p:oleObj>
              </mc:Choice>
              <mc:Fallback>
                <p:oleObj name="Equation" r:id="rId18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085886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62" name="Equation" r:id="rId20" imgW="139700" imgH="139700" progId="Equation.DSMT4">
                  <p:embed/>
                </p:oleObj>
              </mc:Choice>
              <mc:Fallback>
                <p:oleObj name="Equation" r:id="rId2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380613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63" name="Equation" r:id="rId21" imgW="1130040" imgH="241200" progId="Equation.DSMT4">
                  <p:embed/>
                </p:oleObj>
              </mc:Choice>
              <mc:Fallback>
                <p:oleObj name="Equation" r:id="rId21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4860875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64" name="Equation" r:id="rId23" imgW="139700" imgH="139700" progId="Equation.DSMT4">
                  <p:embed/>
                </p:oleObj>
              </mc:Choice>
              <mc:Fallback>
                <p:oleObj name="Equation" r:id="rId23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139415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65" name="Equation" r:id="rId24" imgW="863280" imgH="888840" progId="Equation.DSMT4">
                  <p:embed/>
                </p:oleObj>
              </mc:Choice>
              <mc:Fallback>
                <p:oleObj name="Equation" r:id="rId24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100360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66" name="Equation" r:id="rId26" imgW="2895480" imgH="1269720" progId="Equation.DSMT4">
                  <p:embed/>
                </p:oleObj>
              </mc:Choice>
              <mc:Fallback>
                <p:oleObj name="Equation" r:id="rId26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388569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67" name="Equation" r:id="rId28" imgW="1205977" imgH="355446" progId="Equation.DSMT4">
                  <p:embed/>
                </p:oleObj>
              </mc:Choice>
              <mc:Fallback>
                <p:oleObj name="Equation" r:id="rId28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654200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68" name="Equation" r:id="rId30" imgW="799753" imgH="203112" progId="Equation.DSMT4">
                  <p:embed/>
                </p:oleObj>
              </mc:Choice>
              <mc:Fallback>
                <p:oleObj name="Equation" r:id="rId30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309566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69" name="Equation" r:id="rId32" imgW="393529" imgH="203112" progId="Equation.DSMT4">
                  <p:embed/>
                </p:oleObj>
              </mc:Choice>
              <mc:Fallback>
                <p:oleObj name="Equation" r:id="rId32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2436036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0" name="Equation" r:id="rId34" imgW="520248" imgH="177646" progId="Equation.DSMT4">
                  <p:embed/>
                </p:oleObj>
              </mc:Choice>
              <mc:Fallback>
                <p:oleObj name="Equation" r:id="rId34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7997655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1" name="Equation" r:id="rId36" imgW="698400" imgH="203040" progId="Equation.DSMT4">
                  <p:embed/>
                </p:oleObj>
              </mc:Choice>
              <mc:Fallback>
                <p:oleObj name="Equation" r:id="rId36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4" name="TextBox 43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5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0246644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572" name="Equation" r:id="rId38" imgW="177480" imgH="241200" progId="Equation.DSMT4">
                    <p:embed/>
                  </p:oleObj>
                </mc:Choice>
                <mc:Fallback>
                  <p:oleObj name="Equation" r:id="rId38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" name="TextBox 45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</a:t>
            </a:r>
            <a:r>
              <a:rPr lang="en-US" sz="1100" dirty="0">
                <a:solidFill>
                  <a:schemeClr val="bg1"/>
                </a:solidFill>
              </a:rPr>
              <a:t>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</a:t>
            </a:r>
            <a:r>
              <a:rPr lang="en-US" sz="1100" dirty="0">
                <a:solidFill>
                  <a:schemeClr val="bg1"/>
                </a:solidFill>
              </a:rPr>
              <a:t>timec3 </a:t>
            </a:r>
            <a:r>
              <a:rPr lang="en-US" sz="1100" dirty="0">
                <a:solidFill>
                  <a:prstClr val="black"/>
                </a:solidFill>
              </a:rPr>
              <a:t>| SUBJECT(ID) COVTYP(UN)</a:t>
            </a:r>
          </a:p>
        </p:txBody>
      </p:sp>
      <p:sp>
        <p:nvSpPr>
          <p:cNvPr id="47" name="TextBox 46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814798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3" name="Equation" r:id="rId40" imgW="1269720" imgH="914400" progId="Equation.DSMT4">
                  <p:embed/>
                </p:oleObj>
              </mc:Choice>
              <mc:Fallback>
                <p:oleObj name="Equation" r:id="rId40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-15920" y="6289922"/>
            <a:ext cx="100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m12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1" name="Rectangle 70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343099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4" name="Equation" r:id="rId42" imgW="317225" imgH="241091" progId="Equation.DSMT4">
                  <p:embed/>
                </p:oleObj>
              </mc:Choice>
              <mc:Fallback>
                <p:oleObj name="Equation" r:id="rId42" imgW="317225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674524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5" name="Equation" r:id="rId44" imgW="1942920" imgH="952200" progId="Equation.DSMT4">
                  <p:embed/>
                </p:oleObj>
              </mc:Choice>
              <mc:Fallback>
                <p:oleObj name="Equation" r:id="rId44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617884"/>
              </p:ext>
            </p:extLst>
          </p:nvPr>
        </p:nvGraphicFramePr>
        <p:xfrm>
          <a:off x="6115050" y="3200400"/>
          <a:ext cx="29527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6" name="Equation" r:id="rId46" imgW="2400300" imgH="1016000" progId="Equation.DSMT4">
                  <p:embed/>
                </p:oleObj>
              </mc:Choice>
              <mc:Fallback>
                <p:oleObj name="Equation" r:id="rId46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50" y="3200400"/>
                        <a:ext cx="295275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729890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7" name="Equation" r:id="rId48" imgW="1117440" imgH="241200" progId="Equation.DSMT4">
                  <p:embed/>
                </p:oleObj>
              </mc:Choice>
              <mc:Fallback>
                <p:oleObj name="Equation" r:id="rId48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4419926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8" name="Equation" r:id="rId50" imgW="660240" imgH="253800" progId="Equation.DSMT4">
                  <p:embed/>
                </p:oleObj>
              </mc:Choice>
              <mc:Fallback>
                <p:oleObj name="Equation" r:id="rId5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743008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9" name="Equation" r:id="rId52" imgW="139700" imgH="139700" progId="Equation.DSMT4">
                  <p:embed/>
                </p:oleObj>
              </mc:Choice>
              <mc:Fallback>
                <p:oleObj name="Equation" r:id="rId52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" name="Group 64"/>
          <p:cNvGrpSpPr/>
          <p:nvPr/>
        </p:nvGrpSpPr>
        <p:grpSpPr>
          <a:xfrm>
            <a:off x="2997200" y="5745480"/>
            <a:ext cx="279400" cy="274320"/>
            <a:chOff x="2616200" y="5471160"/>
            <a:chExt cx="1193800" cy="54864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8" name="Rectangle 77"/>
          <p:cNvSpPr/>
          <p:nvPr/>
        </p:nvSpPr>
        <p:spPr>
          <a:xfrm>
            <a:off x="40386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(m12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&lt;-lmer (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attend ~ </a:t>
            </a:r>
          </a:p>
          <a:p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1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timec3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endParaRPr lang="en-US" sz="1200" dirty="0" smtClean="0">
              <a:solidFill>
                <a:srgbClr val="0000FF"/>
              </a:solidFill>
              <a:latin typeface="Adobe Song Std L" pitchFamily="18" charset="-128"/>
              <a:ea typeface="Adobe Song Std L" pitchFamily="18" charset="-128"/>
              <a:cs typeface="Consolas" pitchFamily="49" charset="0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 + 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</a:t>
            </a:r>
            <a:r>
              <a:rPr lang="en-US" sz="1200" dirty="0" smtClean="0">
                <a:solidFill>
                  <a:srgbClr val="0000FF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agec:timec2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            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+ (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+ </a:t>
            </a:r>
            <a:r>
              <a:rPr lang="en-US" sz="1200" dirty="0" smtClean="0">
                <a:solidFill>
                  <a:srgbClr val="FF0000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timec2</a:t>
            </a:r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| 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id),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            data = ds, REML=0</a:t>
            </a:r>
            <a:r>
              <a:rPr lang="en-US" sz="1200" dirty="0">
                <a:solidFill>
                  <a:prstClr val="black"/>
                </a:solidFill>
                <a:latin typeface="Adobe Song Std L" pitchFamily="18" charset="-128"/>
                <a:ea typeface="Adobe Song Std L" pitchFamily="18" charset="-128"/>
                <a:cs typeface="Consolas" pitchFamily="49" charset="0"/>
              </a:rPr>
              <a:t>))</a:t>
            </a:r>
          </a:p>
        </p:txBody>
      </p:sp>
      <p:sp>
        <p:nvSpPr>
          <p:cNvPr id="55" name="Rounded Rectangle 54">
            <a:hlinkClick r:id="rId53" action="ppaction://hlinksldjump"/>
          </p:cNvPr>
          <p:cNvSpPr/>
          <p:nvPr/>
        </p:nvSpPr>
        <p:spPr>
          <a:xfrm>
            <a:off x="142972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1" name="Rounded Rectangle 60">
            <a:hlinkClick r:id="rId54" action="ppaction://hlinksldjump"/>
          </p:cNvPr>
          <p:cNvSpPr/>
          <p:nvPr/>
        </p:nvSpPr>
        <p:spPr>
          <a:xfrm>
            <a:off x="2022254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2" name="Rounded Rectangle 61">
            <a:hlinkClick r:id="rId55" action="ppaction://hlinksldjump"/>
          </p:cNvPr>
          <p:cNvSpPr/>
          <p:nvPr/>
        </p:nvSpPr>
        <p:spPr>
          <a:xfrm>
            <a:off x="2614787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Rounded Rectangle 72">
            <a:hlinkClick r:id="rId56" action="ppaction://hlinksldjump"/>
          </p:cNvPr>
          <p:cNvSpPr/>
          <p:nvPr/>
        </p:nvSpPr>
        <p:spPr>
          <a:xfrm>
            <a:off x="3207320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4" name="Rounded Rectangle 73">
            <a:hlinkClick r:id="rId57" action="ppaction://hlinksldjump"/>
          </p:cNvPr>
          <p:cNvSpPr/>
          <p:nvPr/>
        </p:nvSpPr>
        <p:spPr>
          <a:xfrm>
            <a:off x="3799853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5" name="Rounded Rectangle 74">
            <a:hlinkClick r:id="rId58" action="ppaction://hlinksldjump"/>
          </p:cNvPr>
          <p:cNvSpPr/>
          <p:nvPr/>
        </p:nvSpPr>
        <p:spPr>
          <a:xfrm>
            <a:off x="4392386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6" name="Rounded Rectangle 75">
            <a:hlinkClick r:id="rId59" action="ppaction://hlinksldjump"/>
          </p:cNvPr>
          <p:cNvSpPr/>
          <p:nvPr/>
        </p:nvSpPr>
        <p:spPr>
          <a:xfrm>
            <a:off x="4984919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7" name="Rounded Rectangle 76">
            <a:hlinkClick r:id="rId60" action="ppaction://hlinksldjump"/>
          </p:cNvPr>
          <p:cNvSpPr/>
          <p:nvPr/>
        </p:nvSpPr>
        <p:spPr>
          <a:xfrm>
            <a:off x="5577452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ounded Rectangle 78">
            <a:hlinkClick r:id="rId61" action="ppaction://hlinksldjump"/>
          </p:cNvPr>
          <p:cNvSpPr/>
          <p:nvPr/>
        </p:nvSpPr>
        <p:spPr>
          <a:xfrm>
            <a:off x="6169985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Rounded Rectangle 79">
            <a:hlinkClick r:id="rId62" action="ppaction://hlinksldjump"/>
          </p:cNvPr>
          <p:cNvSpPr/>
          <p:nvPr/>
        </p:nvSpPr>
        <p:spPr>
          <a:xfrm>
            <a:off x="6762518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hlinkClick r:id="rId63" action="ppaction://hlinksldjump"/>
          </p:cNvPr>
          <p:cNvSpPr/>
          <p:nvPr/>
        </p:nvSpPr>
        <p:spPr>
          <a:xfrm>
            <a:off x="7355051" y="6554725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hlinkClick r:id="rId64" action="ppaction://hlinksldjump"/>
          </p:cNvPr>
          <p:cNvSpPr/>
          <p:nvPr/>
        </p:nvSpPr>
        <p:spPr>
          <a:xfrm>
            <a:off x="7947585" y="6554725"/>
            <a:ext cx="593957" cy="5334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12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3" name="Rounded Rectangle 82">
            <a:hlinkClick r:id="rId65" action="ppaction://hlinksldjump" tooltip="0 Null model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4" name="Picture 26"/>
          <p:cNvPicPr>
            <a:picLocks noChangeAspect="1"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20" y="76200"/>
            <a:ext cx="4128618" cy="4343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Rounded Rectangle 84">
            <a:hlinkClick r:id="rId67" action="ppaction://hlinksldjump"/>
          </p:cNvPr>
          <p:cNvSpPr/>
          <p:nvPr/>
        </p:nvSpPr>
        <p:spPr>
          <a:xfrm>
            <a:off x="4419600" y="152400"/>
            <a:ext cx="692680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Graph</a:t>
            </a:r>
            <a:endParaRPr lang="en-US" sz="1400" dirty="0"/>
          </a:p>
        </p:txBody>
      </p:sp>
      <p:sp>
        <p:nvSpPr>
          <p:cNvPr id="86" name="Rounded Rectangle 85">
            <a:hlinkClick r:id="rId64" action="ppaction://hlinksldjump"/>
          </p:cNvPr>
          <p:cNvSpPr/>
          <p:nvPr/>
        </p:nvSpPr>
        <p:spPr>
          <a:xfrm>
            <a:off x="4433361" y="543580"/>
            <a:ext cx="1357839" cy="37082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Output</a:t>
            </a:r>
            <a:endParaRPr lang="en-US" sz="1400" dirty="0"/>
          </a:p>
        </p:txBody>
      </p:sp>
      <p:sp>
        <p:nvSpPr>
          <p:cNvPr id="87" name="Rounded Rectangle 86">
            <a:hlinkClick r:id="rId68" action="ppaction://hlinksldjump"/>
          </p:cNvPr>
          <p:cNvSpPr/>
          <p:nvPr/>
        </p:nvSpPr>
        <p:spPr>
          <a:xfrm>
            <a:off x="5138743" y="152400"/>
            <a:ext cx="652457" cy="3708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21151911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6775942" cy="4572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561" y="1752600"/>
            <a:ext cx="6137439" cy="5105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932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4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43399" y="4648201"/>
            <a:ext cx="4800601" cy="167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Estimation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57800" y="1292810"/>
            <a:ext cx="1159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 subtitles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791532" y="2209800"/>
            <a:ext cx="1470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SPSS subtitles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848600" y="394485"/>
            <a:ext cx="864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Legend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-5919"/>
            <a:ext cx="4343400" cy="4654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Fit surface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Graphs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4648201"/>
            <a:ext cx="4343400" cy="1676399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343399" y="2895600"/>
            <a:ext cx="4841305" cy="1752600"/>
          </a:xfrm>
          <a:prstGeom prst="rect">
            <a:avLst/>
          </a:prstGeom>
          <a:solidFill>
            <a:srgbClr val="FFC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087927" y="3593068"/>
            <a:ext cx="1379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481863" y="5301735"/>
            <a:ext cx="1379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66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000">
        <p:cut/>
      </p:transition>
    </mc:Choice>
    <mc:Fallback xmlns="">
      <p:transition advClick="0" advTm="1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378848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8" name="Equation" r:id="rId4" imgW="672840" imgH="279360" progId="Equation.DSMT4">
                  <p:embed/>
                </p:oleObj>
              </mc:Choice>
              <mc:Fallback>
                <p:oleObj name="Equation" r:id="rId4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295423"/>
              </p:ext>
            </p:extLst>
          </p:nvPr>
        </p:nvGraphicFramePr>
        <p:xfrm>
          <a:off x="201863" y="5943600"/>
          <a:ext cx="439487" cy="334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9" name="Equation" r:id="rId6" imgW="317160" imgH="241200" progId="Equation.DSMT4">
                  <p:embed/>
                </p:oleObj>
              </mc:Choice>
              <mc:Fallback>
                <p:oleObj name="Equation" r:id="rId6" imgW="3171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863" y="5943600"/>
                        <a:ext cx="439487" cy="3340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315830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0" name="Equation" r:id="rId8" imgW="139700" imgH="139700" progId="Equation.DSMT4">
                  <p:embed/>
                </p:oleObj>
              </mc:Choice>
              <mc:Fallback>
                <p:oleObj name="Equation" r:id="rId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050397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1" name="Equation" r:id="rId10" imgW="241200" imgH="241200" progId="Equation.DSMT4">
                  <p:embed/>
                </p:oleObj>
              </mc:Choice>
              <mc:Fallback>
                <p:oleObj name="Equation" r:id="rId10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845261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2" name="Equation" r:id="rId12" imgW="177646" imgH="241091" progId="Equation.DSMT4">
                  <p:embed/>
                </p:oleObj>
              </mc:Choice>
              <mc:Fallback>
                <p:oleObj name="Equation" r:id="rId12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722114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3" name="Equation" r:id="rId14" imgW="1117440" imgH="241200" progId="Equation.DSMT4">
                  <p:embed/>
                </p:oleObj>
              </mc:Choice>
              <mc:Fallback>
                <p:oleObj name="Equation" r:id="rId14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214270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4" name="Equation" r:id="rId16" imgW="558720" imgH="241200" progId="Equation.DSMT4">
                  <p:embed/>
                </p:oleObj>
              </mc:Choice>
              <mc:Fallback>
                <p:oleObj name="Equation" r:id="rId16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799917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5" name="Equation" r:id="rId18" imgW="1091880" imgH="241200" progId="Equation.DSMT4">
                  <p:embed/>
                </p:oleObj>
              </mc:Choice>
              <mc:Fallback>
                <p:oleObj name="Equation" r:id="rId18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166925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6" name="Equation" r:id="rId20" imgW="660240" imgH="253800" progId="Equation.DSMT4">
                  <p:embed/>
                </p:oleObj>
              </mc:Choice>
              <mc:Fallback>
                <p:oleObj name="Equation" r:id="rId20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300449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7" name="Equation" r:id="rId22" imgW="139700" imgH="139700" progId="Equation.DSMT4">
                  <p:embed/>
                </p:oleObj>
              </mc:Choice>
              <mc:Fallback>
                <p:oleObj name="Equation" r:id="rId22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016144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8" name="Equation" r:id="rId23" imgW="1130040" imgH="241200" progId="Equation.DSMT4">
                  <p:embed/>
                </p:oleObj>
              </mc:Choice>
              <mc:Fallback>
                <p:oleObj name="Equation" r:id="rId23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745183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9" name="Equation" r:id="rId25" imgW="1117440" imgH="241200" progId="Equation.DSMT4">
                  <p:embed/>
                </p:oleObj>
              </mc:Choice>
              <mc:Fallback>
                <p:oleObj name="Equation" r:id="rId25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90408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0" name="Equation" r:id="rId27" imgW="660240" imgH="253800" progId="Equation.DSMT4">
                  <p:embed/>
                </p:oleObj>
              </mc:Choice>
              <mc:Fallback>
                <p:oleObj name="Equation" r:id="rId27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346805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1" name="Equation" r:id="rId29" imgW="139700" imgH="139700" progId="Equation.DSMT4">
                  <p:embed/>
                </p:oleObj>
              </mc:Choice>
              <mc:Fallback>
                <p:oleObj name="Equation" r:id="rId2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6279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2" name="Equation" r:id="rId30" imgW="139700" imgH="139700" progId="Equation.DSMT4">
                  <p:embed/>
                </p:oleObj>
              </mc:Choice>
              <mc:Fallback>
                <p:oleObj name="Equation" r:id="rId30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8740954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3" name="Equation" r:id="rId31" imgW="863280" imgH="888840" progId="Equation.DSMT4">
                  <p:embed/>
                </p:oleObj>
              </mc:Choice>
              <mc:Fallback>
                <p:oleObj name="Equation" r:id="rId31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357857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4" name="Equation" r:id="rId33" imgW="2895480" imgH="1269720" progId="Equation.DSMT4">
                  <p:embed/>
                </p:oleObj>
              </mc:Choice>
              <mc:Fallback>
                <p:oleObj name="Equation" r:id="rId33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300650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5" name="Equation" r:id="rId35" imgW="2400300" imgH="1016000" progId="Equation.DSMT4">
                  <p:embed/>
                </p:oleObj>
              </mc:Choice>
              <mc:Fallback>
                <p:oleObj name="Equation" r:id="rId35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9377885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6" name="Equation" r:id="rId37" imgW="1205977" imgH="355446" progId="Equation.DSMT4">
                  <p:embed/>
                </p:oleObj>
              </mc:Choice>
              <mc:Fallback>
                <p:oleObj name="Equation" r:id="rId37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22223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7" name="Equation" r:id="rId39" imgW="799753" imgH="203112" progId="Equation.DSMT4">
                  <p:embed/>
                </p:oleObj>
              </mc:Choice>
              <mc:Fallback>
                <p:oleObj name="Equation" r:id="rId39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712213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8" name="Equation" r:id="rId41" imgW="393529" imgH="203112" progId="Equation.DSMT4">
                  <p:embed/>
                </p:oleObj>
              </mc:Choice>
              <mc:Fallback>
                <p:oleObj name="Equation" r:id="rId41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358143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9" name="Equation" r:id="rId43" imgW="520248" imgH="177646" progId="Equation.DSMT4">
                  <p:embed/>
                </p:oleObj>
              </mc:Choice>
              <mc:Fallback>
                <p:oleObj name="Equation" r:id="rId43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883980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0" name="Equation" r:id="rId45" imgW="698400" imgH="203040" progId="Equation.DSMT4">
                  <p:embed/>
                </p:oleObj>
              </mc:Choice>
              <mc:Fallback>
                <p:oleObj name="Equation" r:id="rId45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7" name="TextBox 46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3434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m10 &lt;-lmer (attend ~ </a:t>
            </a:r>
            <a:r>
              <a:rPr lang="en-US" sz="1200" dirty="0">
                <a:solidFill>
                  <a:srgbClr val="0000FF"/>
                </a:solidFill>
              </a:rPr>
              <a:t>1</a:t>
            </a:r>
            <a:r>
              <a:rPr lang="en-US" sz="1200" dirty="0">
                <a:solidFill>
                  <a:prstClr val="black"/>
                </a:solidFill>
              </a:rPr>
              <a:t> + </a:t>
            </a:r>
            <a:r>
              <a:rPr lang="en-US" sz="1200" dirty="0">
                <a:solidFill>
                  <a:srgbClr val="0000FF"/>
                </a:solidFill>
              </a:rPr>
              <a:t>agec              </a:t>
            </a:r>
            <a:r>
              <a:rPr lang="en-US" sz="1200" dirty="0">
                <a:solidFill>
                  <a:prstClr val="black"/>
                </a:solidFill>
              </a:rPr>
              <a:t>+</a:t>
            </a:r>
            <a:endParaRPr lang="en-US" sz="1200" dirty="0">
              <a:solidFill>
                <a:srgbClr val="0000FF"/>
              </a:solidFill>
            </a:endParaRPr>
          </a:p>
          <a:p>
            <a:r>
              <a:rPr lang="en-US" sz="1200" dirty="0">
                <a:solidFill>
                  <a:srgbClr val="0000FF"/>
                </a:solidFill>
              </a:rPr>
              <a:t>                          </a:t>
            </a:r>
            <a:r>
              <a:rPr lang="en-US" sz="1200" dirty="0">
                <a:solidFill>
                  <a:prstClr val="black"/>
                </a:solidFill>
              </a:rPr>
              <a:t>     </a:t>
            </a:r>
            <a:r>
              <a:rPr lang="en-US" sz="1200" dirty="0">
                <a:solidFill>
                  <a:srgbClr val="0000FF"/>
                </a:solidFill>
              </a:rPr>
              <a:t>timec </a:t>
            </a:r>
            <a:r>
              <a:rPr lang="en-US" sz="1200" dirty="0">
                <a:solidFill>
                  <a:prstClr val="black"/>
                </a:solidFill>
              </a:rPr>
              <a:t>+</a:t>
            </a:r>
            <a:r>
              <a:rPr lang="en-US" sz="1200" dirty="0">
                <a:solidFill>
                  <a:srgbClr val="0000FF"/>
                </a:solidFill>
              </a:rPr>
              <a:t> agec:timec  </a:t>
            </a:r>
            <a:r>
              <a:rPr lang="en-US" sz="1200" dirty="0">
                <a:solidFill>
                  <a:prstClr val="black"/>
                </a:solidFill>
              </a:rPr>
              <a:t> +</a:t>
            </a:r>
          </a:p>
          <a:p>
            <a:r>
              <a:rPr lang="en-US" sz="1200" dirty="0">
                <a:solidFill>
                  <a:srgbClr val="0000FF"/>
                </a:solidFill>
              </a:rPr>
              <a:t>                             timec2 </a:t>
            </a:r>
            <a:r>
              <a:rPr lang="en-US" sz="1200" dirty="0">
                <a:solidFill>
                  <a:prstClr val="black"/>
                </a:solidFill>
              </a:rPr>
              <a:t>+</a:t>
            </a:r>
            <a:r>
              <a:rPr lang="en-US" sz="1200" dirty="0">
                <a:solidFill>
                  <a:srgbClr val="0000FF"/>
                </a:solidFill>
              </a:rPr>
              <a:t> agec:timec2</a:t>
            </a:r>
            <a:r>
              <a:rPr lang="en-US" sz="1200" dirty="0">
                <a:solidFill>
                  <a:prstClr val="black"/>
                </a:solidFill>
              </a:rPr>
              <a:t> +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</a:p>
          <a:p>
            <a:r>
              <a:rPr lang="en-US" sz="1200" dirty="0">
                <a:solidFill>
                  <a:srgbClr val="0000FF"/>
                </a:solidFill>
              </a:rPr>
              <a:t>                            timec3 </a:t>
            </a:r>
            <a:r>
              <a:rPr lang="en-US" sz="1200" dirty="0">
                <a:solidFill>
                  <a:prstClr val="black"/>
                </a:solidFill>
              </a:rPr>
              <a:t> +</a:t>
            </a:r>
            <a:r>
              <a:rPr lang="en-US" sz="1200" dirty="0">
                <a:solidFill>
                  <a:srgbClr val="0000FF"/>
                </a:solidFill>
              </a:rPr>
              <a:t> agec:timec3 </a:t>
            </a:r>
            <a:r>
              <a:rPr lang="en-US" sz="1200" dirty="0">
                <a:solidFill>
                  <a:prstClr val="black"/>
                </a:solidFill>
              </a:rPr>
              <a:t>+</a:t>
            </a:r>
          </a:p>
          <a:p>
            <a:r>
              <a:rPr lang="en-US" sz="1200" dirty="0">
                <a:solidFill>
                  <a:prstClr val="black"/>
                </a:solidFill>
              </a:rPr>
              <a:t>                                    (</a:t>
            </a:r>
            <a:r>
              <a:rPr lang="en-US" sz="1200" dirty="0">
                <a:solidFill>
                  <a:srgbClr val="FF0000"/>
                </a:solidFill>
              </a:rPr>
              <a:t>1 </a:t>
            </a:r>
            <a:r>
              <a:rPr lang="en-US" sz="1200" dirty="0">
                <a:solidFill>
                  <a:prstClr val="black"/>
                </a:solidFill>
              </a:rPr>
              <a:t>+ </a:t>
            </a:r>
            <a:r>
              <a:rPr lang="en-US" sz="1200" dirty="0">
                <a:solidFill>
                  <a:srgbClr val="FF0000"/>
                </a:solidFill>
              </a:rPr>
              <a:t>timec</a:t>
            </a:r>
            <a:r>
              <a:rPr lang="en-US" sz="1200" dirty="0">
                <a:solidFill>
                  <a:prstClr val="black"/>
                </a:solidFill>
              </a:rPr>
              <a:t> +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timec2</a:t>
            </a:r>
            <a:r>
              <a:rPr lang="en-US" sz="1200" dirty="0">
                <a:solidFill>
                  <a:prstClr val="black"/>
                </a:solidFill>
              </a:rPr>
              <a:t>+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timec3</a:t>
            </a:r>
            <a:r>
              <a:rPr lang="en-US" sz="1200" baseline="30000" dirty="0">
                <a:solidFill>
                  <a:srgbClr val="0000FF"/>
                </a:solidFill>
              </a:rPr>
              <a:t> </a:t>
            </a:r>
            <a:r>
              <a:rPr lang="en-US" sz="1200" dirty="0">
                <a:solidFill>
                  <a:prstClr val="black"/>
                </a:solidFill>
              </a:rPr>
              <a:t>| id)) 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0213152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1" name="Equation" r:id="rId47" imgW="1942920" imgH="952200" progId="Equation.DSMT4">
                  <p:embed/>
                </p:oleObj>
              </mc:Choice>
              <mc:Fallback>
                <p:oleObj name="Equation" r:id="rId47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678143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2" name="Equation" r:id="rId49" imgW="1269720" imgH="914400" progId="Equation.DSMT4">
                  <p:embed/>
                </p:oleObj>
              </mc:Choice>
              <mc:Fallback>
                <p:oleObj name="Equation" r:id="rId49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" name="Picture 320"/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45942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6" name="Group 5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3569858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3" name="Equation" r:id="rId52" imgW="1943100" imgH="952500" progId="Equation.DSMT4">
                  <p:embed/>
                </p:oleObj>
              </mc:Choice>
              <mc:Fallback>
                <p:oleObj name="Equation" r:id="rId52" imgW="1943100" imgH="952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613106"/>
              </p:ext>
            </p:extLst>
          </p:nvPr>
        </p:nvGraphicFramePr>
        <p:xfrm>
          <a:off x="7162800" y="4495800"/>
          <a:ext cx="1814513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4" name="Equation" r:id="rId53" imgW="1193800" imgH="241300" progId="Equation.DSMT4">
                  <p:embed/>
                </p:oleObj>
              </mc:Choice>
              <mc:Fallback>
                <p:oleObj name="Equation" r:id="rId53" imgW="11938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4495800"/>
                        <a:ext cx="1814513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6" name="Group 75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77" name="TextBox 76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Adobe Caslon Pro" pitchFamily="18" charset="0"/>
                </a:rPr>
                <a:t>              Worship </a:t>
              </a:r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Attendance Scale </a:t>
              </a:r>
              <a:r>
                <a:rPr lang="en-US" sz="1200" dirty="0" smtClean="0">
                  <a:solidFill>
                    <a:prstClr val="black"/>
                  </a:solidFill>
                  <a:latin typeface="Adobe Caslon Pro" pitchFamily="18" charset="0"/>
                </a:rPr>
                <a:t>|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78" name="Object 7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33740282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25" name="Equation" r:id="rId55" imgW="177480" imgH="241200" progId="Equation.DSMT4">
                    <p:embed/>
                  </p:oleObj>
                </mc:Choice>
                <mc:Fallback>
                  <p:oleObj name="Equation" r:id="rId55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79" name="Straight Connector 78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088085" y="152400"/>
            <a:ext cx="1872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Example</a:t>
            </a:r>
            <a:endParaRPr lang="en-US" sz="9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275184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3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45942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0" y="2895600"/>
            <a:ext cx="9184704" cy="3429000"/>
            <a:chOff x="0" y="2895600"/>
            <a:chExt cx="9184704" cy="3429000"/>
          </a:xfrm>
        </p:grpSpPr>
        <p:sp>
          <p:nvSpPr>
            <p:cNvPr id="72" name="Rectangle 71"/>
            <p:cNvSpPr/>
            <p:nvPr/>
          </p:nvSpPr>
          <p:spPr>
            <a:xfrm>
              <a:off x="4343399" y="2895600"/>
              <a:ext cx="4841305" cy="1752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0" y="4648201"/>
              <a:ext cx="4343400" cy="167639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Isosceles Triangle 3"/>
          <p:cNvSpPr/>
          <p:nvPr/>
        </p:nvSpPr>
        <p:spPr>
          <a:xfrm rot="10800000">
            <a:off x="5638800" y="0"/>
            <a:ext cx="3505200" cy="29718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711408"/>
              </p:ext>
            </p:extLst>
          </p:nvPr>
        </p:nvGraphicFramePr>
        <p:xfrm>
          <a:off x="6748463" y="5859463"/>
          <a:ext cx="923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2" name="Equation" r:id="rId5" imgW="672840" imgH="279360" progId="Equation.DSMT4">
                  <p:embed/>
                </p:oleObj>
              </mc:Choice>
              <mc:Fallback>
                <p:oleObj name="Equation" r:id="rId5" imgW="672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5859463"/>
                        <a:ext cx="923925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291239"/>
              </p:ext>
            </p:extLst>
          </p:nvPr>
        </p:nvGraphicFramePr>
        <p:xfrm>
          <a:off x="3559524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3" name="Equation" r:id="rId7" imgW="139700" imgH="139700" progId="Equation.DSMT4">
                  <p:embed/>
                </p:oleObj>
              </mc:Choice>
              <mc:Fallback>
                <p:oleObj name="Equation" r:id="rId7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524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520999"/>
              </p:ext>
            </p:extLst>
          </p:nvPr>
        </p:nvGraphicFramePr>
        <p:xfrm>
          <a:off x="699513" y="5981700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4" name="Equation" r:id="rId9" imgW="241200" imgH="241200" progId="Equation.DSMT4">
                  <p:embed/>
                </p:oleObj>
              </mc:Choice>
              <mc:Fallback>
                <p:oleObj name="Equation" r:id="rId9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13" y="5981700"/>
                        <a:ext cx="241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9814286"/>
              </p:ext>
            </p:extLst>
          </p:nvPr>
        </p:nvGraphicFramePr>
        <p:xfrm>
          <a:off x="3715450" y="597535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5" name="Equation" r:id="rId11" imgW="177646" imgH="241091" progId="Equation.DSMT4">
                  <p:embed/>
                </p:oleObj>
              </mc:Choice>
              <mc:Fallback>
                <p:oleObj name="Equation" r:id="rId11" imgW="177646" imgH="2410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50" y="5975350"/>
                        <a:ext cx="177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856866"/>
              </p:ext>
            </p:extLst>
          </p:nvPr>
        </p:nvGraphicFramePr>
        <p:xfrm>
          <a:off x="850900" y="4699000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6" name="Equation" r:id="rId13" imgW="1117440" imgH="241200" progId="Equation.DSMT4">
                  <p:embed/>
                </p:oleObj>
              </mc:Choice>
              <mc:Fallback>
                <p:oleObj name="Equation" r:id="rId13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900" y="4699000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236213" y="5471160"/>
            <a:ext cx="1193800" cy="548640"/>
            <a:chOff x="2616200" y="5471160"/>
            <a:chExt cx="1193800" cy="5486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88413" y="4922370"/>
            <a:ext cx="1219200" cy="1097430"/>
            <a:chOff x="1143000" y="4922370"/>
            <a:chExt cx="1219200" cy="109743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821982"/>
              </p:ext>
            </p:extLst>
          </p:nvPr>
        </p:nvGraphicFramePr>
        <p:xfrm>
          <a:off x="1448813" y="5981700"/>
          <a:ext cx="558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7" name="Equation" r:id="rId15" imgW="558720" imgH="241200" progId="Equation.DSMT4">
                  <p:embed/>
                </p:oleObj>
              </mc:Choice>
              <mc:Fallback>
                <p:oleObj name="Equation" r:id="rId15" imgW="5587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813" y="5981700"/>
                        <a:ext cx="5588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9055270"/>
              </p:ext>
            </p:extLst>
          </p:nvPr>
        </p:nvGraphicFramePr>
        <p:xfrm>
          <a:off x="1612900" y="4956175"/>
          <a:ext cx="1092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8" name="Equation" r:id="rId17" imgW="1091880" imgH="241200" progId="Equation.DSMT4">
                  <p:embed/>
                </p:oleObj>
              </mc:Choice>
              <mc:Fallback>
                <p:oleObj name="Equation" r:id="rId17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4956175"/>
                        <a:ext cx="10922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9339097"/>
              </p:ext>
            </p:extLst>
          </p:nvPr>
        </p:nvGraphicFramePr>
        <p:xfrm>
          <a:off x="2160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9" name="Equation" r:id="rId19" imgW="660240" imgH="253800" progId="Equation.DSMT4">
                  <p:embed/>
                </p:oleObj>
              </mc:Choice>
              <mc:Fallback>
                <p:oleObj name="Equation" r:id="rId19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118567"/>
              </p:ext>
            </p:extLst>
          </p:nvPr>
        </p:nvGraphicFramePr>
        <p:xfrm>
          <a:off x="2007613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0" name="Equation" r:id="rId21" imgW="139700" imgH="139700" progId="Equation.DSMT4">
                  <p:embed/>
                </p:oleObj>
              </mc:Choice>
              <mc:Fallback>
                <p:oleObj name="Equation" r:id="rId21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613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994000"/>
              </p:ext>
            </p:extLst>
          </p:nvPr>
        </p:nvGraphicFramePr>
        <p:xfrm>
          <a:off x="2300288" y="5230813"/>
          <a:ext cx="1130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1" name="Equation" r:id="rId22" imgW="1130040" imgH="241200" progId="Equation.DSMT4">
                  <p:embed/>
                </p:oleObj>
              </mc:Choice>
              <mc:Fallback>
                <p:oleObj name="Equation" r:id="rId22" imgW="1130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30813"/>
                        <a:ext cx="11303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0340672"/>
              </p:ext>
            </p:extLst>
          </p:nvPr>
        </p:nvGraphicFramePr>
        <p:xfrm>
          <a:off x="3060700" y="5503863"/>
          <a:ext cx="1117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2" name="Equation" r:id="rId24" imgW="1117440" imgH="241200" progId="Equation.DSMT4">
                  <p:embed/>
                </p:oleObj>
              </mc:Choice>
              <mc:Fallback>
                <p:oleObj name="Equation" r:id="rId24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5503863"/>
                        <a:ext cx="11176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7015443"/>
              </p:ext>
            </p:extLst>
          </p:nvPr>
        </p:nvGraphicFramePr>
        <p:xfrm>
          <a:off x="2922013" y="5969000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3" name="Equation" r:id="rId26" imgW="660240" imgH="253800" progId="Equation.DSMT4">
                  <p:embed/>
                </p:oleObj>
              </mc:Choice>
              <mc:Fallback>
                <p:oleObj name="Equation" r:id="rId26" imgW="6602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2013" y="5969000"/>
                        <a:ext cx="6604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479765"/>
              </p:ext>
            </p:extLst>
          </p:nvPr>
        </p:nvGraphicFramePr>
        <p:xfrm>
          <a:off x="2815338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4" name="Equation" r:id="rId28" imgW="139700" imgH="139700" progId="Equation.DSMT4">
                  <p:embed/>
                </p:oleObj>
              </mc:Choice>
              <mc:Fallback>
                <p:oleObj name="Equation" r:id="rId28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338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526249"/>
              </p:ext>
            </p:extLst>
          </p:nvPr>
        </p:nvGraphicFramePr>
        <p:xfrm>
          <a:off x="1150050" y="6026150"/>
          <a:ext cx="1397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5" name="Equation" r:id="rId29" imgW="139700" imgH="139700" progId="Equation.DSMT4">
                  <p:embed/>
                </p:oleObj>
              </mc:Choice>
              <mc:Fallback>
                <p:oleObj name="Equation" r:id="rId29" imgW="139700" imgH="139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050" y="6026150"/>
                        <a:ext cx="1397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6904776"/>
              </p:ext>
            </p:extLst>
          </p:nvPr>
        </p:nvGraphicFramePr>
        <p:xfrm>
          <a:off x="4340225" y="4757738"/>
          <a:ext cx="9239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6" name="Equation" r:id="rId30" imgW="863280" imgH="888840" progId="Equation.DSMT4">
                  <p:embed/>
                </p:oleObj>
              </mc:Choice>
              <mc:Fallback>
                <p:oleObj name="Equation" r:id="rId30" imgW="863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757738"/>
                        <a:ext cx="923925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2283091"/>
              </p:ext>
            </p:extLst>
          </p:nvPr>
        </p:nvGraphicFramePr>
        <p:xfrm>
          <a:off x="4425950" y="2940050"/>
          <a:ext cx="2813050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7" name="Equation" r:id="rId32" imgW="2895480" imgH="1269720" progId="Equation.DSMT4">
                  <p:embed/>
                </p:oleObj>
              </mc:Choice>
              <mc:Fallback>
                <p:oleObj name="Equation" r:id="rId32" imgW="2895480" imgH="1269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5950" y="2940050"/>
                        <a:ext cx="2813050" cy="1479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982987"/>
              </p:ext>
            </p:extLst>
          </p:nvPr>
        </p:nvGraphicFramePr>
        <p:xfrm>
          <a:off x="6115758" y="3200401"/>
          <a:ext cx="2952042" cy="1219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8" name="Equation" r:id="rId34" imgW="2400300" imgH="1016000" progId="Equation.DSMT4">
                  <p:embed/>
                </p:oleObj>
              </mc:Choice>
              <mc:Fallback>
                <p:oleObj name="Equation" r:id="rId34" imgW="2400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758" y="3200401"/>
                        <a:ext cx="2952042" cy="12191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549305"/>
              </p:ext>
            </p:extLst>
          </p:nvPr>
        </p:nvGraphicFramePr>
        <p:xfrm>
          <a:off x="7699375" y="2877312"/>
          <a:ext cx="12922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9" name="Equation" r:id="rId36" imgW="1205977" imgH="355446" progId="Equation.DSMT4">
                  <p:embed/>
                </p:oleObj>
              </mc:Choice>
              <mc:Fallback>
                <p:oleObj name="Equation" r:id="rId36" imgW="1205977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75" y="2877312"/>
                        <a:ext cx="1292225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7608138"/>
              </p:ext>
            </p:extLst>
          </p:nvPr>
        </p:nvGraphicFramePr>
        <p:xfrm>
          <a:off x="8382000" y="6172200"/>
          <a:ext cx="525713" cy="133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0" name="Equation" r:id="rId38" imgW="799753" imgH="203112" progId="Equation.DSMT4">
                  <p:embed/>
                </p:oleObj>
              </mc:Choice>
              <mc:Fallback>
                <p:oleObj name="Equation" r:id="rId38" imgW="799753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6172200"/>
                        <a:ext cx="525713" cy="133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0586924"/>
              </p:ext>
            </p:extLst>
          </p:nvPr>
        </p:nvGraphicFramePr>
        <p:xfrm>
          <a:off x="5473700" y="6324600"/>
          <a:ext cx="393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1" name="Equation" r:id="rId40" imgW="393529" imgH="203112" progId="Equation.DSMT4">
                  <p:embed/>
                </p:oleObj>
              </mc:Choice>
              <mc:Fallback>
                <p:oleObj name="Equation" r:id="rId40" imgW="393529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6324600"/>
                        <a:ext cx="3937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5013260"/>
              </p:ext>
            </p:extLst>
          </p:nvPr>
        </p:nvGraphicFramePr>
        <p:xfrm>
          <a:off x="7315200" y="6350000"/>
          <a:ext cx="520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2" name="Equation" r:id="rId42" imgW="520248" imgH="177646" progId="Equation.DSMT4">
                  <p:embed/>
                </p:oleObj>
              </mc:Choice>
              <mc:Fallback>
                <p:oleObj name="Equation" r:id="rId42" imgW="520248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6350000"/>
                        <a:ext cx="5207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545176"/>
              </p:ext>
            </p:extLst>
          </p:nvPr>
        </p:nvGraphicFramePr>
        <p:xfrm>
          <a:off x="1955800" y="6329363"/>
          <a:ext cx="6985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3" name="Equation" r:id="rId44" imgW="698400" imgH="203040" progId="Equation.DSMT4">
                  <p:embed/>
                </p:oleObj>
              </mc:Choice>
              <mc:Fallback>
                <p:oleObj name="Equation" r:id="rId44" imgW="698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800" y="6329363"/>
                        <a:ext cx="6985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181600" y="10180"/>
            <a:ext cx="3916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wave of measurement, centered at 2000 -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timec</a:t>
            </a:r>
            <a:endParaRPr lang="en-US" sz="1200" i="1" dirty="0">
              <a:solidFill>
                <a:srgbClr val="009D00"/>
              </a:solidFill>
              <a:latin typeface="Adobe Caslon Pro" pitchFamily="18" charset="0"/>
            </a:endParaRPr>
          </a:p>
          <a:p>
            <a:pPr algn="r"/>
            <a:r>
              <a:rPr lang="en-US" sz="1200" dirty="0">
                <a:solidFill>
                  <a:prstClr val="black"/>
                </a:solidFill>
                <a:latin typeface="Adobe Caslon Pro" pitchFamily="18" charset="0"/>
              </a:rPr>
              <a:t>age in years in 2000, centered at 16  -</a:t>
            </a:r>
            <a:r>
              <a:rPr lang="en-US" sz="1200" dirty="0">
                <a:solidFill>
                  <a:srgbClr val="00B200"/>
                </a:solidFill>
              </a:rPr>
              <a:t> </a:t>
            </a:r>
            <a:r>
              <a:rPr lang="en-US" sz="1600" i="1" dirty="0">
                <a:solidFill>
                  <a:srgbClr val="009D00"/>
                </a:solidFill>
                <a:latin typeface="Adobe Caslon Pro" pitchFamily="18" charset="0"/>
              </a:rPr>
              <a:t>agec</a:t>
            </a:r>
            <a:endParaRPr lang="en-US" sz="1200" dirty="0">
              <a:solidFill>
                <a:srgbClr val="009D00"/>
              </a:solidFill>
              <a:latin typeface="Adobe Caslon Pro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44" name="TextBox 43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solidFill>
                    <a:prstClr val="black"/>
                  </a:solidFill>
                  <a:latin typeface="Adobe Caslon Pro" pitchFamily="18" charset="0"/>
                </a:rPr>
                <a:t>Worship Attendance Scale 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|</a:t>
              </a:r>
              <a:r>
                <a:rPr lang="en-US" sz="1200" dirty="0">
                  <a:solidFill>
                    <a:srgbClr val="8064A2">
                      <a:lumMod val="40000"/>
                      <a:lumOff val="60000"/>
                    </a:srgbClr>
                  </a:solidFill>
                  <a:latin typeface="Adobe Caslon Pro" pitchFamily="18" charset="0"/>
                </a:rPr>
                <a:t>0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45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60533468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14" name="Equation" r:id="rId46" imgW="177480" imgH="241200" progId="Equation.DSMT4">
                    <p:embed/>
                  </p:oleObj>
                </mc:Choice>
                <mc:Fallback>
                  <p:oleObj name="Equation" r:id="rId46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" name="TextBox 45"/>
          <p:cNvSpPr txBox="1"/>
          <p:nvPr/>
        </p:nvSpPr>
        <p:spPr>
          <a:xfrm>
            <a:off x="4438418" y="2126159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MIXED attend WITH timec timec2 timec3 agec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/FIXED= </a:t>
            </a:r>
            <a:r>
              <a:rPr lang="en-US" sz="1100" dirty="0">
                <a:solidFill>
                  <a:srgbClr val="0000FF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timec timec2 timec3 </a:t>
            </a:r>
          </a:p>
          <a:p>
            <a:r>
              <a:rPr lang="en-US" sz="1100" dirty="0">
                <a:solidFill>
                  <a:srgbClr val="0000FF"/>
                </a:solidFill>
              </a:rPr>
              <a:t>           agec agec*timec agec*timec2 agec*timec3</a:t>
            </a:r>
          </a:p>
          <a:p>
            <a:r>
              <a:rPr lang="en-US" sz="1100" dirty="0">
                <a:solidFill>
                  <a:prstClr val="black"/>
                </a:solidFill>
              </a:rPr>
              <a:t> /Random= </a:t>
            </a:r>
            <a:r>
              <a:rPr lang="en-US" sz="1100" dirty="0">
                <a:solidFill>
                  <a:srgbClr val="FF0000"/>
                </a:solidFill>
              </a:rPr>
              <a:t>INTERCEPT</a:t>
            </a:r>
            <a:r>
              <a:rPr lang="en-US" sz="1100" dirty="0">
                <a:solidFill>
                  <a:prstClr val="black"/>
                </a:solidFill>
              </a:rPr>
              <a:t> </a:t>
            </a:r>
            <a:r>
              <a:rPr lang="en-US" sz="1100" dirty="0">
                <a:solidFill>
                  <a:srgbClr val="FF0000"/>
                </a:solidFill>
              </a:rPr>
              <a:t>timec timec2 timec3</a:t>
            </a:r>
            <a:r>
              <a:rPr lang="en-US" sz="1100" dirty="0">
                <a:solidFill>
                  <a:prstClr val="black"/>
                </a:solidFill>
              </a:rPr>
              <a:t> | SUBJECT(ID) COVTYP(UN)</a:t>
            </a:r>
          </a:p>
        </p:txBody>
      </p:sp>
      <p:sp>
        <p:nvSpPr>
          <p:cNvPr id="47" name="TextBox 46"/>
          <p:cNvSpPr txBox="1"/>
          <p:nvPr/>
        </p:nvSpPr>
        <p:spPr>
          <a:xfrm rot="5400000">
            <a:off x="7412994" y="5925312"/>
            <a:ext cx="45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SD</a:t>
            </a:r>
          </a:p>
        </p:txBody>
      </p:sp>
      <p:sp>
        <p:nvSpPr>
          <p:cNvPr id="48" name="TextBox 47"/>
          <p:cNvSpPr txBox="1"/>
          <p:nvPr/>
        </p:nvSpPr>
        <p:spPr>
          <a:xfrm rot="5400000">
            <a:off x="8559958" y="5316137"/>
            <a:ext cx="987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</a:rPr>
              <a:t>SD / corr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343400" y="1066800"/>
            <a:ext cx="472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m10 &lt;-lmer (attend ~ </a:t>
            </a:r>
            <a:r>
              <a:rPr lang="en-US" sz="1200" dirty="0">
                <a:solidFill>
                  <a:srgbClr val="0000FF"/>
                </a:solidFill>
              </a:rPr>
              <a:t>1</a:t>
            </a:r>
            <a:r>
              <a:rPr lang="en-US" sz="1200" dirty="0">
                <a:solidFill>
                  <a:prstClr val="black"/>
                </a:solidFill>
              </a:rPr>
              <a:t> + </a:t>
            </a:r>
            <a:r>
              <a:rPr lang="en-US" sz="1200" dirty="0">
                <a:solidFill>
                  <a:srgbClr val="0000FF"/>
                </a:solidFill>
              </a:rPr>
              <a:t>agec              </a:t>
            </a:r>
            <a:r>
              <a:rPr lang="en-US" sz="1200" dirty="0">
                <a:solidFill>
                  <a:prstClr val="black"/>
                </a:solidFill>
              </a:rPr>
              <a:t>+</a:t>
            </a:r>
            <a:endParaRPr lang="en-US" sz="1200" dirty="0">
              <a:solidFill>
                <a:srgbClr val="0000FF"/>
              </a:solidFill>
            </a:endParaRPr>
          </a:p>
          <a:p>
            <a:r>
              <a:rPr lang="en-US" sz="1200" dirty="0">
                <a:solidFill>
                  <a:srgbClr val="0000FF"/>
                </a:solidFill>
              </a:rPr>
              <a:t>                          </a:t>
            </a:r>
            <a:r>
              <a:rPr lang="en-US" sz="1200" dirty="0">
                <a:solidFill>
                  <a:prstClr val="black"/>
                </a:solidFill>
              </a:rPr>
              <a:t>     </a:t>
            </a:r>
            <a:r>
              <a:rPr lang="en-US" sz="1200" dirty="0">
                <a:solidFill>
                  <a:srgbClr val="0000FF"/>
                </a:solidFill>
              </a:rPr>
              <a:t>timec </a:t>
            </a:r>
            <a:r>
              <a:rPr lang="en-US" sz="1200" dirty="0">
                <a:solidFill>
                  <a:prstClr val="black"/>
                </a:solidFill>
              </a:rPr>
              <a:t>+</a:t>
            </a:r>
            <a:r>
              <a:rPr lang="en-US" sz="1200" dirty="0">
                <a:solidFill>
                  <a:srgbClr val="0000FF"/>
                </a:solidFill>
              </a:rPr>
              <a:t> agec:timec  </a:t>
            </a:r>
            <a:r>
              <a:rPr lang="en-US" sz="1200" dirty="0">
                <a:solidFill>
                  <a:prstClr val="black"/>
                </a:solidFill>
              </a:rPr>
              <a:t> +</a:t>
            </a:r>
          </a:p>
          <a:p>
            <a:r>
              <a:rPr lang="en-US" sz="1200" dirty="0">
                <a:solidFill>
                  <a:srgbClr val="0000FF"/>
                </a:solidFill>
              </a:rPr>
              <a:t>                             timec2 </a:t>
            </a:r>
            <a:r>
              <a:rPr lang="en-US" sz="1200" dirty="0">
                <a:solidFill>
                  <a:prstClr val="black"/>
                </a:solidFill>
              </a:rPr>
              <a:t>+</a:t>
            </a:r>
            <a:r>
              <a:rPr lang="en-US" sz="1200" dirty="0">
                <a:solidFill>
                  <a:srgbClr val="0000FF"/>
                </a:solidFill>
              </a:rPr>
              <a:t> agec:timec2</a:t>
            </a:r>
            <a:r>
              <a:rPr lang="en-US" sz="1200" dirty="0">
                <a:solidFill>
                  <a:prstClr val="black"/>
                </a:solidFill>
              </a:rPr>
              <a:t> +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</a:p>
          <a:p>
            <a:r>
              <a:rPr lang="en-US" sz="1200" dirty="0">
                <a:solidFill>
                  <a:srgbClr val="0000FF"/>
                </a:solidFill>
              </a:rPr>
              <a:t>                            timec3 </a:t>
            </a:r>
            <a:r>
              <a:rPr lang="en-US" sz="1200" dirty="0">
                <a:solidFill>
                  <a:prstClr val="black"/>
                </a:solidFill>
              </a:rPr>
              <a:t> +</a:t>
            </a:r>
            <a:r>
              <a:rPr lang="en-US" sz="1200" dirty="0">
                <a:solidFill>
                  <a:srgbClr val="0000FF"/>
                </a:solidFill>
              </a:rPr>
              <a:t> agec:timec3 </a:t>
            </a:r>
            <a:r>
              <a:rPr lang="en-US" sz="1200" dirty="0">
                <a:solidFill>
                  <a:prstClr val="black"/>
                </a:solidFill>
              </a:rPr>
              <a:t>+</a:t>
            </a:r>
          </a:p>
          <a:p>
            <a:r>
              <a:rPr lang="en-US" sz="1200" dirty="0">
                <a:solidFill>
                  <a:prstClr val="black"/>
                </a:solidFill>
              </a:rPr>
              <a:t>                                    (</a:t>
            </a:r>
            <a:r>
              <a:rPr lang="en-US" sz="1200" dirty="0">
                <a:solidFill>
                  <a:srgbClr val="FF0000"/>
                </a:solidFill>
              </a:rPr>
              <a:t>1 </a:t>
            </a:r>
            <a:r>
              <a:rPr lang="en-US" sz="1200" dirty="0">
                <a:solidFill>
                  <a:prstClr val="black"/>
                </a:solidFill>
              </a:rPr>
              <a:t>+ </a:t>
            </a:r>
            <a:r>
              <a:rPr lang="en-US" sz="1200" dirty="0">
                <a:solidFill>
                  <a:srgbClr val="FF0000"/>
                </a:solidFill>
              </a:rPr>
              <a:t>timec</a:t>
            </a:r>
            <a:r>
              <a:rPr lang="en-US" sz="1200" dirty="0">
                <a:solidFill>
                  <a:prstClr val="black"/>
                </a:solidFill>
              </a:rPr>
              <a:t> +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timec2</a:t>
            </a:r>
            <a:r>
              <a:rPr lang="en-US" sz="1200" dirty="0">
                <a:solidFill>
                  <a:prstClr val="black"/>
                </a:solidFill>
              </a:rPr>
              <a:t>+</a:t>
            </a:r>
            <a:r>
              <a:rPr lang="en-US" sz="1200" dirty="0">
                <a:solidFill>
                  <a:srgbClr val="0000FF"/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timec3</a:t>
            </a:r>
            <a:r>
              <a:rPr lang="en-US" sz="1200" baseline="30000" dirty="0">
                <a:solidFill>
                  <a:srgbClr val="0000FF"/>
                </a:solidFill>
              </a:rPr>
              <a:t> </a:t>
            </a:r>
            <a:r>
              <a:rPr lang="en-US" sz="1200" dirty="0">
                <a:solidFill>
                  <a:prstClr val="black"/>
                </a:solidFill>
              </a:rPr>
              <a:t>| id)) 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708761"/>
              </p:ext>
            </p:extLst>
          </p:nvPr>
        </p:nvGraphicFramePr>
        <p:xfrm>
          <a:off x="6829425" y="4649788"/>
          <a:ext cx="2254250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5" name="Equation" r:id="rId48" imgW="1942920" imgH="952200" progId="Equation.DSMT4">
                  <p:embed/>
                </p:oleObj>
              </mc:Choice>
              <mc:Fallback>
                <p:oleObj name="Equation" r:id="rId48" imgW="1942920" imgH="952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9425" y="4649788"/>
                        <a:ext cx="2254250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71107"/>
              </p:ext>
            </p:extLst>
          </p:nvPr>
        </p:nvGraphicFramePr>
        <p:xfrm>
          <a:off x="5313363" y="4752975"/>
          <a:ext cx="13604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6" name="Equation" r:id="rId50" imgW="1269720" imgH="914400" progId="Equation.DSMT4">
                  <p:embed/>
                </p:oleObj>
              </mc:Choice>
              <mc:Fallback>
                <p:oleObj name="Equation" r:id="rId50" imgW="12697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3363" y="4752975"/>
                        <a:ext cx="1360487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1524000" y="5181600"/>
            <a:ext cx="1219200" cy="822960"/>
            <a:chOff x="1143000" y="4922370"/>
            <a:chExt cx="1219200" cy="10974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143000" y="4922520"/>
              <a:ext cx="0" cy="109728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1143001" y="4922370"/>
              <a:ext cx="121919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997200" y="5745480"/>
            <a:ext cx="1193800" cy="274320"/>
            <a:chOff x="2616200" y="5471160"/>
            <a:chExt cx="1193800" cy="54864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2616200" y="5471160"/>
              <a:ext cx="0" cy="54864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2616211" y="5471160"/>
              <a:ext cx="1193789" cy="0"/>
            </a:xfrm>
            <a:prstGeom prst="line">
              <a:avLst/>
            </a:prstGeom>
            <a:ln w="3175">
              <a:solidFill>
                <a:schemeClr val="dk1">
                  <a:shade val="95000"/>
                  <a:satMod val="105000"/>
                  <a:alpha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5" name="Straight Connector 74"/>
          <p:cNvCxnSpPr/>
          <p:nvPr/>
        </p:nvCxnSpPr>
        <p:spPr>
          <a:xfrm>
            <a:off x="4419600" y="2081723"/>
            <a:ext cx="3581400" cy="7398"/>
          </a:xfrm>
          <a:prstGeom prst="line">
            <a:avLst/>
          </a:prstGeom>
          <a:ln w="3175" cap="rnd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27275"/>
              </p:ext>
            </p:extLst>
          </p:nvPr>
        </p:nvGraphicFramePr>
        <p:xfrm>
          <a:off x="201613" y="5943600"/>
          <a:ext cx="4397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7" name="Equation" r:id="rId52" imgW="317160" imgH="241200" progId="Equation.DSMT4">
                  <p:embed/>
                </p:oleObj>
              </mc:Choice>
              <mc:Fallback>
                <p:oleObj name="Equation" r:id="rId52" imgW="3171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3" y="5943600"/>
                        <a:ext cx="4397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9" name="Straight Connector 68"/>
          <p:cNvCxnSpPr/>
          <p:nvPr/>
        </p:nvCxnSpPr>
        <p:spPr>
          <a:xfrm>
            <a:off x="76200" y="6324600"/>
            <a:ext cx="9026403" cy="0"/>
          </a:xfrm>
          <a:prstGeom prst="line">
            <a:avLst/>
          </a:prstGeom>
          <a:ln w="3175">
            <a:solidFill>
              <a:schemeClr val="dk1">
                <a:shade val="95000"/>
                <a:satMod val="105000"/>
                <a:alpha val="4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684762"/>
      </p:ext>
    </p:extLst>
  </p:cSld>
  <p:clrMapOvr>
    <a:masterClrMapping/>
  </p:clrMapOvr>
  <p:transition spd="med" advClick="0" advTm="1000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hlinkClick r:id="rId4" action="ppaction://hlinksldjump"/>
          </p:cNvPr>
          <p:cNvSpPr/>
          <p:nvPr/>
        </p:nvSpPr>
        <p:spPr>
          <a:xfrm>
            <a:off x="142972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hlinkClick r:id="rId5" action="ppaction://hlinksldjump"/>
          </p:cNvPr>
          <p:cNvSpPr/>
          <p:nvPr/>
        </p:nvSpPr>
        <p:spPr>
          <a:xfrm>
            <a:off x="2022254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hlinkClick r:id="rId6" action="ppaction://hlinksldjump"/>
          </p:cNvPr>
          <p:cNvSpPr/>
          <p:nvPr/>
        </p:nvSpPr>
        <p:spPr>
          <a:xfrm>
            <a:off x="2614787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3207320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hlinkClick r:id="rId8" action="ppaction://hlinksldjump"/>
          </p:cNvPr>
          <p:cNvSpPr/>
          <p:nvPr/>
        </p:nvSpPr>
        <p:spPr>
          <a:xfrm>
            <a:off x="3799853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hlinkClick r:id="rId9" action="ppaction://hlinksldjump"/>
          </p:cNvPr>
          <p:cNvSpPr/>
          <p:nvPr/>
        </p:nvSpPr>
        <p:spPr>
          <a:xfrm>
            <a:off x="4392386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hlinkClick r:id="rId10" action="ppaction://hlinksldjump"/>
          </p:cNvPr>
          <p:cNvSpPr/>
          <p:nvPr/>
        </p:nvSpPr>
        <p:spPr>
          <a:xfrm>
            <a:off x="4984919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hlinkClick r:id="rId11" action="ppaction://hlinksldjump"/>
          </p:cNvPr>
          <p:cNvSpPr/>
          <p:nvPr/>
        </p:nvSpPr>
        <p:spPr>
          <a:xfrm>
            <a:off x="5577452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hlinkClick r:id="rId12" action="ppaction://hlinksldjump"/>
          </p:cNvPr>
          <p:cNvSpPr/>
          <p:nvPr/>
        </p:nvSpPr>
        <p:spPr>
          <a:xfrm>
            <a:off x="61699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9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76251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355051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947585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6" name="Rounded Rectangle 25">
            <a:hlinkClick r:id="rId13" action="ppaction://hlinksldjump"/>
          </p:cNvPr>
          <p:cNvSpPr/>
          <p:nvPr/>
        </p:nvSpPr>
        <p:spPr>
          <a:xfrm>
            <a:off x="837188" y="6553200"/>
            <a:ext cx="593957" cy="533400"/>
          </a:xfrm>
          <a:prstGeom prst="round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80000">
                <a:schemeClr val="accent4">
                  <a:lumMod val="40000"/>
                  <a:lumOff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199"/>
            <a:ext cx="7394288" cy="6132737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629400" y="457200"/>
            <a:ext cx="2514600" cy="1843226"/>
            <a:chOff x="6629400" y="457200"/>
            <a:chExt cx="2514600" cy="1843226"/>
          </a:xfrm>
        </p:grpSpPr>
        <p:sp>
          <p:nvSpPr>
            <p:cNvPr id="30" name="TextBox 29"/>
            <p:cNvSpPr txBox="1"/>
            <p:nvPr/>
          </p:nvSpPr>
          <p:spPr>
            <a:xfrm>
              <a:off x="6629400" y="546100"/>
              <a:ext cx="24384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Adobe Caslon Pro" pitchFamily="18" charset="0"/>
                </a:rPr>
                <a:t>              </a:t>
              </a:r>
              <a:endParaRPr lang="en-US" sz="1200" dirty="0">
                <a:solidFill>
                  <a:prstClr val="white"/>
                </a:solidFill>
                <a:latin typeface="Adobe Caslon Pro" pitchFamily="18" charset="0"/>
              </a:endParaRP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Everyday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8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&gt;1/week|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7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1/week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6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2/month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5</a:t>
              </a:r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 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~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4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&lt; 1/month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3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Once -Twice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2</a:t>
              </a:r>
            </a:p>
            <a:p>
              <a:pPr algn="r"/>
              <a:r>
                <a:rPr lang="en-US" sz="1200" dirty="0">
                  <a:solidFill>
                    <a:prstClr val="black"/>
                  </a:solidFill>
                  <a:latin typeface="Adobe Caslon Pro" pitchFamily="18" charset="0"/>
                </a:rPr>
                <a:t>Never |</a:t>
              </a:r>
              <a:r>
                <a:rPr lang="en-US" sz="1200" dirty="0">
                  <a:solidFill>
                    <a:srgbClr val="0000FF"/>
                  </a:solidFill>
                  <a:latin typeface="Adobe Caslon Pro" pitchFamily="18" charset="0"/>
                </a:rPr>
                <a:t>1 </a:t>
              </a:r>
            </a:p>
          </p:txBody>
        </p:sp>
        <p:graphicFrame>
          <p:nvGraphicFramePr>
            <p:cNvPr id="31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44862711"/>
                </p:ext>
              </p:extLst>
            </p:nvPr>
          </p:nvGraphicFramePr>
          <p:xfrm>
            <a:off x="8846859" y="457200"/>
            <a:ext cx="297141" cy="335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08" name="Equation" r:id="rId15" imgW="177480" imgH="241200" progId="Equation.DSMT4">
                    <p:embed/>
                  </p:oleObj>
                </mc:Choice>
                <mc:Fallback>
                  <p:oleObj name="Equation" r:id="rId15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6859" y="457200"/>
                          <a:ext cx="297141" cy="33584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" name="TextBox 31"/>
          <p:cNvSpPr txBox="1"/>
          <p:nvPr/>
        </p:nvSpPr>
        <p:spPr>
          <a:xfrm>
            <a:off x="76200" y="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</a:t>
            </a:r>
            <a:r>
              <a:rPr lang="en-US" dirty="0" smtClean="0"/>
              <a:t> = 4,928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286000" y="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National Longitudinal Study of Youth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70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">
          <a:solidFill>
            <a:schemeClr val="dk1">
              <a:shade val="95000"/>
              <a:satMod val="105000"/>
              <a:alpha val="41000"/>
            </a:schemeClr>
          </a:solidFill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3930</TotalTime>
  <Words>7200</Words>
  <Application>Microsoft Office PowerPoint</Application>
  <PresentationFormat>Letter Paper (8.5x11 in)</PresentationFormat>
  <Paragraphs>1837</Paragraphs>
  <Slides>52</Slides>
  <Notes>48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4" baseType="lpstr">
      <vt:lpstr>Office Theme</vt:lpstr>
      <vt:lpstr>Equation</vt:lpstr>
      <vt:lpstr>Exploring NLSY97 religiosity data with ISE-ML</vt:lpstr>
      <vt:lpstr>Project Goals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Vanderbilt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Andriy V Koval</dc:creator>
  <cp:lastModifiedBy>Andriy V Koval</cp:lastModifiedBy>
  <cp:revision>86</cp:revision>
  <dcterms:created xsi:type="dcterms:W3CDTF">2012-11-07T04:45:03Z</dcterms:created>
  <dcterms:modified xsi:type="dcterms:W3CDTF">2012-11-26T17:16:38Z</dcterms:modified>
</cp:coreProperties>
</file>